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2" r:id="rId45"/>
    <p:sldId id="303" r:id="rId46"/>
    <p:sldId id="304" r:id="rId47"/>
    <p:sldId id="305" r:id="rId48"/>
    <p:sldId id="306" r:id="rId49"/>
    <p:sldId id="307" r:id="rId50"/>
    <p:sldId id="308" r:id="rId51"/>
    <p:sldId id="299" r:id="rId5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p:cViewPr varScale="1">
        <p:scale>
          <a:sx n="73" d="100"/>
          <a:sy n="73" d="100"/>
        </p:scale>
        <p:origin x="-127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95AF0-08CD-42D9-A886-957C44033C36}" type="datetimeFigureOut">
              <a:rPr lang="en-US" smtClean="0"/>
              <a:t>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52640-695E-4F9D-A0B9-EF365021752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9E18D-2FD5-41B3-88B1-E53294E1BDB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dx.doi.org/10.4172/2157-"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100"/>
          <p:cNvPicPr>
            <a:picLocks noChangeAspect="1"/>
          </p:cNvPicPr>
          <p:nvPr/>
        </p:nvPicPr>
        <p:blipFill>
          <a:blip r:embed="rId2"/>
          <a:stretch>
            <a:fillRect/>
          </a:stretch>
        </p:blipFill>
        <p:spPr>
          <a:xfrm>
            <a:off x="0" y="12699"/>
            <a:ext cx="9144000" cy="6832600"/>
          </a:xfrm>
          <a:prstGeom prst="rect">
            <a:avLst/>
          </a:prstGeom>
          <a:noFill/>
        </p:spPr>
      </p:pic>
      <p:sp>
        <p:nvSpPr>
          <p:cNvPr id="101" name="Text Box101"/>
          <p:cNvSpPr txBox="1"/>
          <p:nvPr/>
        </p:nvSpPr>
        <p:spPr>
          <a:xfrm>
            <a:off x="1719961" y="614426"/>
            <a:ext cx="5743042"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b="1" spc="-15" dirty="0">
                <a:solidFill>
                  <a:srgbClr val="0070C0"/>
                </a:solidFill>
                <a:latin typeface="Calibri"/>
                <a:ea typeface="Calibri"/>
                <a:cs typeface="Calibri"/>
              </a:rPr>
              <a:t>Activated</a:t>
            </a:r>
            <a:r>
              <a:rPr lang="en-US" altLang="zh-CN" sz="4400" b="1" spc="-30" dirty="0">
                <a:solidFill>
                  <a:srgbClr val="0070C0"/>
                </a:solidFill>
                <a:latin typeface="Calibri"/>
                <a:ea typeface="Calibri"/>
                <a:cs typeface="Calibri"/>
              </a:rPr>
              <a:t> </a:t>
            </a:r>
            <a:r>
              <a:rPr lang="en-US" altLang="zh-CN" sz="4400" b="1" spc="-7" dirty="0">
                <a:solidFill>
                  <a:srgbClr val="0070C0"/>
                </a:solidFill>
                <a:latin typeface="Calibri"/>
                <a:ea typeface="Calibri"/>
                <a:cs typeface="Calibri"/>
              </a:rPr>
              <a:t>sludge</a:t>
            </a:r>
            <a:r>
              <a:rPr lang="en-US" altLang="zh-CN" sz="4400" b="1" dirty="0">
                <a:solidFill>
                  <a:srgbClr val="0070C0"/>
                </a:solidFill>
                <a:latin typeface="Calibri"/>
                <a:ea typeface="Calibri"/>
                <a:cs typeface="Calibri"/>
              </a:rPr>
              <a:t> </a:t>
            </a:r>
            <a:r>
              <a:rPr lang="en-US" altLang="zh-CN" sz="4400" b="1" spc="-7" dirty="0">
                <a:solidFill>
                  <a:srgbClr val="0070C0"/>
                </a:solidFill>
                <a:latin typeface="Calibri"/>
                <a:ea typeface="Calibri"/>
                <a:cs typeface="Calibri"/>
              </a:rPr>
              <a:t>process</a:t>
            </a:r>
            <a:endParaRPr lang="en-US" altLang="zh-CN" sz="4400">
              <a:latin typeface="Calibri"/>
              <a:ea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ath102"/>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03" name="Text Box103"/>
          <p:cNvSpPr txBox="1"/>
          <p:nvPr/>
        </p:nvSpPr>
        <p:spPr>
          <a:xfrm>
            <a:off x="1021994" y="568325"/>
            <a:ext cx="7138515"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b="1" spc="-46" dirty="0">
                <a:solidFill>
                  <a:srgbClr val="0000FF"/>
                </a:solidFill>
                <a:latin typeface="Calibri"/>
                <a:ea typeface="Calibri"/>
                <a:cs typeface="Calibri"/>
              </a:rPr>
              <a:t>Tertiary</a:t>
            </a:r>
            <a:r>
              <a:rPr lang="en-US" altLang="zh-CN" sz="4400" b="1" dirty="0">
                <a:solidFill>
                  <a:srgbClr val="0000FF"/>
                </a:solidFill>
                <a:latin typeface="Calibri"/>
                <a:ea typeface="Calibri"/>
                <a:cs typeface="Calibri"/>
              </a:rPr>
              <a:t> </a:t>
            </a:r>
            <a:r>
              <a:rPr lang="en-US" altLang="zh-CN" sz="4400" b="1" spc="6" dirty="0">
                <a:solidFill>
                  <a:srgbClr val="0000FF"/>
                </a:solidFill>
                <a:latin typeface="Calibri"/>
                <a:ea typeface="Calibri"/>
                <a:cs typeface="Calibri"/>
              </a:rPr>
              <a:t>/</a:t>
            </a:r>
            <a:r>
              <a:rPr lang="en-US" altLang="zh-CN" sz="4400" b="1" spc="-6" dirty="0">
                <a:solidFill>
                  <a:srgbClr val="0000FF"/>
                </a:solidFill>
                <a:latin typeface="Calibri"/>
                <a:ea typeface="Calibri"/>
                <a:cs typeface="Calibri"/>
              </a:rPr>
              <a:t> </a:t>
            </a:r>
            <a:r>
              <a:rPr lang="en-US" altLang="zh-CN" sz="4400" b="1" spc="-5" dirty="0">
                <a:solidFill>
                  <a:srgbClr val="0000FF"/>
                </a:solidFill>
                <a:latin typeface="Calibri"/>
                <a:ea typeface="Calibri"/>
                <a:cs typeface="Calibri"/>
              </a:rPr>
              <a:t>Advanced</a:t>
            </a:r>
            <a:r>
              <a:rPr lang="en-US" altLang="zh-CN" sz="4400" b="1" spc="-15" dirty="0">
                <a:solidFill>
                  <a:srgbClr val="0000FF"/>
                </a:solidFill>
                <a:latin typeface="Calibri"/>
                <a:ea typeface="Calibri"/>
                <a:cs typeface="Calibri"/>
              </a:rPr>
              <a:t> </a:t>
            </a:r>
            <a:r>
              <a:rPr lang="en-US" altLang="zh-CN" sz="4400" b="1" spc="-36" dirty="0">
                <a:solidFill>
                  <a:srgbClr val="0000FF"/>
                </a:solidFill>
                <a:latin typeface="Calibri"/>
                <a:ea typeface="Calibri"/>
                <a:cs typeface="Calibri"/>
              </a:rPr>
              <a:t>Treatment</a:t>
            </a:r>
            <a:endParaRPr lang="en-US" altLang="zh-CN" sz="4400">
              <a:latin typeface="Calibri"/>
              <a:ea typeface="Calibri"/>
              <a:cs typeface="Calibri"/>
            </a:endParaRPr>
          </a:p>
        </p:txBody>
      </p:sp>
      <p:sp>
        <p:nvSpPr>
          <p:cNvPr id="104" name="Text Box104"/>
          <p:cNvSpPr txBox="1"/>
          <p:nvPr/>
        </p:nvSpPr>
        <p:spPr>
          <a:xfrm>
            <a:off x="320040" y="1371774"/>
            <a:ext cx="8618028" cy="577337"/>
          </a:xfrm>
          <a:prstGeom prst="rect">
            <a:avLst/>
          </a:prstGeom>
        </p:spPr>
        <p:txBody>
          <a:bodyPr wrap="square" lIns="0" tIns="0" rIns="0" rtlCol="0">
            <a:spAutoFit/>
          </a:bodyPr>
          <a:lstStyle/>
          <a:p>
            <a:pPr algn="l">
              <a:lnSpc>
                <a:spcPts val="0"/>
              </a:lnSpc>
            </a:pPr>
            <a:endParaRPr/>
          </a:p>
          <a:p>
            <a:pPr marL="342900" indent="-342900" algn="l" rtl="0">
              <a:lnSpc>
                <a:spcPts val="2273"/>
              </a:lnSpc>
            </a:pPr>
            <a:r>
              <a:rPr lang="en-US" altLang="zh-CN" sz="2200" b="1" spc="-1" dirty="0">
                <a:solidFill>
                  <a:srgbClr val="0000FF"/>
                </a:solidFill>
                <a:latin typeface="Times New Roman"/>
                <a:ea typeface="Times New Roman"/>
                <a:cs typeface="Times New Roman"/>
              </a:rPr>
              <a:t>Purpose:</a:t>
            </a:r>
            <a:r>
              <a:rPr lang="en-US" altLang="zh-CN" sz="2200" b="1" spc="147" dirty="0">
                <a:solidFill>
                  <a:srgbClr val="0000FF"/>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Final</a:t>
            </a:r>
            <a:r>
              <a:rPr lang="en-US" altLang="zh-CN" sz="2200" spc="148"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cleaning</a:t>
            </a:r>
            <a:r>
              <a:rPr lang="en-US" altLang="zh-CN" sz="2200" spc="165"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process</a:t>
            </a:r>
            <a:r>
              <a:rPr lang="en-US" altLang="zh-CN" sz="2200" spc="147"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that</a:t>
            </a:r>
            <a:r>
              <a:rPr lang="en-US" altLang="zh-CN" sz="2200" spc="147"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improves</a:t>
            </a:r>
            <a:r>
              <a:rPr lang="en-US" altLang="zh-CN" sz="2200" spc="153"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wastewater</a:t>
            </a:r>
            <a:r>
              <a:rPr lang="en-US" altLang="zh-CN" sz="2200" spc="145"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quality</a:t>
            </a:r>
            <a:r>
              <a:rPr lang="en-US" altLang="zh-CN" sz="2200" spc="158"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before</a:t>
            </a:r>
            <a:r>
              <a:rPr lang="en-US" altLang="zh-CN" sz="2200" spc="144"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it</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is</a:t>
            </a:r>
            <a:r>
              <a:rPr lang="en-US" altLang="zh-CN" sz="2200"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reused,</a:t>
            </a:r>
            <a:r>
              <a:rPr lang="en-US" altLang="zh-CN" sz="2200" spc="-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recycled</a:t>
            </a:r>
            <a:r>
              <a:rPr lang="en-US" altLang="zh-CN" sz="2200" spc="7"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or</a:t>
            </a:r>
            <a:r>
              <a:rPr lang="en-US" altLang="zh-CN" sz="2200" spc="5" dirty="0">
                <a:solidFill>
                  <a:srgbClr val="000000"/>
                </a:solidFill>
                <a:latin typeface="Times New Roman"/>
                <a:ea typeface="Times New Roman"/>
                <a:cs typeface="Times New Roman"/>
              </a:rPr>
              <a:t> </a:t>
            </a:r>
            <a:r>
              <a:rPr lang="en-US" altLang="zh-CN" sz="2200" spc="-5" dirty="0">
                <a:solidFill>
                  <a:srgbClr val="000000"/>
                </a:solidFill>
                <a:latin typeface="Times New Roman"/>
                <a:ea typeface="Times New Roman"/>
                <a:cs typeface="Times New Roman"/>
              </a:rPr>
              <a:t>discharged</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to</a:t>
            </a:r>
            <a:r>
              <a:rPr lang="en-US" altLang="zh-CN" sz="2200" spc="11"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the</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environment.</a:t>
            </a:r>
            <a:endParaRPr lang="en-US" altLang="zh-CN" sz="2200">
              <a:latin typeface="Times New Roman"/>
              <a:ea typeface="Times New Roman"/>
              <a:cs typeface="Times New Roman"/>
            </a:endParaRPr>
          </a:p>
        </p:txBody>
      </p:sp>
      <p:sp>
        <p:nvSpPr>
          <p:cNvPr id="105" name="Text Box105"/>
          <p:cNvSpPr txBox="1"/>
          <p:nvPr/>
        </p:nvSpPr>
        <p:spPr>
          <a:xfrm>
            <a:off x="320040" y="2310939"/>
            <a:ext cx="8619152" cy="845246"/>
          </a:xfrm>
          <a:prstGeom prst="rect">
            <a:avLst/>
          </a:prstGeom>
        </p:spPr>
        <p:txBody>
          <a:bodyPr wrap="square" lIns="0" tIns="0" rIns="0" rtlCol="0">
            <a:spAutoFit/>
          </a:bodyPr>
          <a:lstStyle/>
          <a:p>
            <a:pPr algn="l">
              <a:lnSpc>
                <a:spcPts val="0"/>
              </a:lnSpc>
            </a:pPr>
            <a:endParaRPr/>
          </a:p>
          <a:p>
            <a:pPr marL="342900" indent="-342900" algn="just" rtl="0">
              <a:lnSpc>
                <a:spcPts val="2218"/>
              </a:lnSpc>
            </a:pPr>
            <a:r>
              <a:rPr lang="en-US" altLang="zh-CN" sz="2200" b="1" spc="0" dirty="0">
                <a:solidFill>
                  <a:srgbClr val="0000FF"/>
                </a:solidFill>
                <a:latin typeface="Times New Roman"/>
                <a:ea typeface="Times New Roman"/>
                <a:cs typeface="Times New Roman"/>
              </a:rPr>
              <a:t>Mechanism:</a:t>
            </a:r>
            <a:r>
              <a:rPr lang="en-US" altLang="zh-CN" sz="2200" b="1" spc="587" dirty="0">
                <a:solidFill>
                  <a:srgbClr val="0000FF"/>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Removes</a:t>
            </a:r>
            <a:r>
              <a:rPr lang="en-US" altLang="zh-CN" sz="2200" spc="579"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remaining</a:t>
            </a:r>
            <a:r>
              <a:rPr lang="en-US" altLang="zh-CN" sz="2200" spc="598"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inorganic</a:t>
            </a:r>
            <a:r>
              <a:rPr lang="en-US" altLang="zh-CN" sz="2200" spc="577"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compounds,</a:t>
            </a:r>
            <a:r>
              <a:rPr lang="en-US" altLang="zh-CN" sz="2200" spc="569" dirty="0">
                <a:solidFill>
                  <a:srgbClr val="000000"/>
                </a:solidFill>
                <a:latin typeface="Times New Roman"/>
                <a:ea typeface="Times New Roman"/>
                <a:cs typeface="Times New Roman"/>
              </a:rPr>
              <a:t> </a:t>
            </a:r>
            <a:r>
              <a:rPr lang="en-US" altLang="zh-CN" sz="2200" spc="-5" dirty="0">
                <a:solidFill>
                  <a:srgbClr val="000000"/>
                </a:solidFill>
                <a:latin typeface="Times New Roman"/>
                <a:ea typeface="Times New Roman"/>
                <a:cs typeface="Times New Roman"/>
              </a:rPr>
              <a:t>and</a:t>
            </a:r>
            <a:r>
              <a:rPr lang="en-US" altLang="zh-CN" sz="2200" spc="586" dirty="0">
                <a:solidFill>
                  <a:srgbClr val="000000"/>
                </a:solidFill>
                <a:latin typeface="Times New Roman"/>
                <a:ea typeface="Times New Roman"/>
                <a:cs typeface="Times New Roman"/>
              </a:rPr>
              <a:t> </a:t>
            </a:r>
            <a:r>
              <a:rPr lang="en-US" altLang="zh-CN" sz="2200" spc="-4" dirty="0">
                <a:solidFill>
                  <a:srgbClr val="000000"/>
                </a:solidFill>
                <a:latin typeface="Times New Roman"/>
                <a:ea typeface="Times New Roman"/>
                <a:cs typeface="Times New Roman"/>
              </a:rPr>
              <a:t>substances,</a:t>
            </a:r>
            <a:r>
              <a:rPr lang="en-US" altLang="zh-CN" sz="2200"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such</a:t>
            </a:r>
            <a:r>
              <a:rPr lang="en-US" altLang="zh-CN" sz="2200" spc="527"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as</a:t>
            </a:r>
            <a:r>
              <a:rPr lang="en-US" altLang="zh-CN" sz="2200" spc="515"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the</a:t>
            </a:r>
            <a:r>
              <a:rPr lang="en-US" altLang="zh-CN" sz="2200" spc="50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nitrogen</a:t>
            </a:r>
            <a:r>
              <a:rPr lang="en-US" altLang="zh-CN" sz="2200" spc="533"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and</a:t>
            </a:r>
            <a:r>
              <a:rPr lang="en-US" altLang="zh-CN" sz="2200" spc="51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phosphorus.</a:t>
            </a:r>
            <a:r>
              <a:rPr lang="en-US" altLang="zh-CN" sz="2200" spc="505"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Bacteria,</a:t>
            </a:r>
            <a:r>
              <a:rPr lang="en-US" altLang="zh-CN" sz="2200" spc="521"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viruses</a:t>
            </a:r>
            <a:r>
              <a:rPr lang="en-US" altLang="zh-CN" sz="2200" spc="509"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and</a:t>
            </a:r>
            <a:r>
              <a:rPr lang="en-US" altLang="zh-CN" sz="2200" spc="524"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parasites,</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which</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are</a:t>
            </a:r>
            <a:r>
              <a:rPr lang="en-US" altLang="zh-CN" sz="2200" spc="8"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harmful</a:t>
            </a:r>
            <a:r>
              <a:rPr lang="en-US" altLang="zh-CN" sz="2200" spc="34"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to</a:t>
            </a:r>
            <a:r>
              <a:rPr lang="en-US" altLang="zh-CN" sz="2200" spc="-5"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public</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health,</a:t>
            </a:r>
            <a:r>
              <a:rPr lang="en-US" altLang="zh-CN" sz="2200" spc="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are</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also</a:t>
            </a:r>
            <a:r>
              <a:rPr lang="en-US" altLang="zh-CN" sz="2200" spc="-9"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removed</a:t>
            </a:r>
            <a:r>
              <a:rPr lang="en-US" altLang="zh-CN" sz="2200" spc="2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at</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this</a:t>
            </a:r>
            <a:r>
              <a:rPr lang="en-US" altLang="zh-CN" sz="2200" spc="-8"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stage.</a:t>
            </a:r>
            <a:endParaRPr lang="en-US" altLang="zh-CN" sz="2200">
              <a:latin typeface="Times New Roman"/>
              <a:ea typeface="Times New Roman"/>
              <a:cs typeface="Times New Roman"/>
            </a:endParaRPr>
          </a:p>
        </p:txBody>
      </p:sp>
      <p:sp>
        <p:nvSpPr>
          <p:cNvPr id="106" name="Text Box106"/>
          <p:cNvSpPr txBox="1"/>
          <p:nvPr/>
        </p:nvSpPr>
        <p:spPr>
          <a:xfrm>
            <a:off x="320040" y="3518200"/>
            <a:ext cx="1170593" cy="308734"/>
          </a:xfrm>
          <a:prstGeom prst="rect">
            <a:avLst/>
          </a:prstGeom>
        </p:spPr>
        <p:txBody>
          <a:bodyPr wrap="square" lIns="0" tIns="0" rIns="0" rtlCol="0">
            <a:spAutoFit/>
          </a:bodyPr>
          <a:lstStyle/>
          <a:p>
            <a:pPr algn="l">
              <a:lnSpc>
                <a:spcPts val="0"/>
              </a:lnSpc>
            </a:pPr>
            <a:endParaRPr/>
          </a:p>
          <a:p>
            <a:pPr algn="l" rtl="0">
              <a:lnSpc>
                <a:spcPts val="2431"/>
              </a:lnSpc>
            </a:pPr>
            <a:r>
              <a:rPr lang="en-US" altLang="zh-CN" sz="2200" b="1" spc="0" dirty="0">
                <a:solidFill>
                  <a:srgbClr val="0000FF"/>
                </a:solidFill>
                <a:latin typeface="Times New Roman"/>
                <a:ea typeface="Times New Roman"/>
                <a:cs typeface="Times New Roman"/>
              </a:rPr>
              <a:t>Methods:</a:t>
            </a:r>
            <a:endParaRPr lang="en-US" altLang="zh-CN" sz="2200">
              <a:latin typeface="Times New Roman"/>
              <a:ea typeface="Times New Roman"/>
              <a:cs typeface="Times New Roman"/>
            </a:endParaRPr>
          </a:p>
        </p:txBody>
      </p:sp>
      <p:sp>
        <p:nvSpPr>
          <p:cNvPr id="107" name="Text Box107"/>
          <p:cNvSpPr txBox="1"/>
          <p:nvPr/>
        </p:nvSpPr>
        <p:spPr>
          <a:xfrm>
            <a:off x="320040" y="3851250"/>
            <a:ext cx="8618276" cy="579254"/>
          </a:xfrm>
          <a:prstGeom prst="rect">
            <a:avLst/>
          </a:prstGeom>
        </p:spPr>
        <p:txBody>
          <a:bodyPr wrap="square" lIns="0" tIns="0" rIns="0" rtlCol="0">
            <a:spAutoFit/>
          </a:bodyPr>
          <a:lstStyle/>
          <a:p>
            <a:pPr algn="l">
              <a:lnSpc>
                <a:spcPts val="0"/>
              </a:lnSpc>
            </a:pPr>
            <a:endParaRPr/>
          </a:p>
          <a:p>
            <a:pPr marL="342900" indent="-342900" algn="l" rtl="0">
              <a:lnSpc>
                <a:spcPts val="2281"/>
              </a:lnSpc>
            </a:pPr>
            <a:r>
              <a:rPr lang="en-US" altLang="zh-CN" sz="2200" spc="214" dirty="0">
                <a:solidFill>
                  <a:srgbClr val="C00000"/>
                </a:solidFill>
                <a:latin typeface="Wingdings"/>
                <a:ea typeface="Wingdings"/>
                <a:cs typeface="Wingdings"/>
              </a:rPr>
              <a:t></a:t>
            </a:r>
            <a:r>
              <a:rPr lang="en-US" altLang="zh-CN" sz="2200" spc="-1457" dirty="0">
                <a:solidFill>
                  <a:srgbClr val="C00000"/>
                </a:solidFill>
                <a:latin typeface="Wingdings"/>
                <a:ea typeface="Wingdings"/>
                <a:cs typeface="Wingdings"/>
              </a:rPr>
              <a:t> </a:t>
            </a:r>
            <a:r>
              <a:rPr lang="en-US" altLang="zh-CN" sz="2200" b="1" spc="0" dirty="0">
                <a:solidFill>
                  <a:srgbClr val="C00000"/>
                </a:solidFill>
                <a:latin typeface="Times New Roman"/>
                <a:ea typeface="Times New Roman"/>
                <a:cs typeface="Times New Roman"/>
              </a:rPr>
              <a:t>Alum:</a:t>
            </a:r>
            <a:r>
              <a:rPr lang="en-US" altLang="zh-CN" sz="2200" b="1" spc="963" dirty="0">
                <a:solidFill>
                  <a:srgbClr val="C00000"/>
                </a:solidFill>
                <a:latin typeface="Times New Roman"/>
                <a:ea typeface="Times New Roman"/>
                <a:cs typeface="Times New Roman"/>
              </a:rPr>
              <a:t> </a:t>
            </a:r>
            <a:r>
              <a:rPr lang="en-US" altLang="zh-CN" sz="2200" spc="-4" dirty="0">
                <a:solidFill>
                  <a:srgbClr val="000000"/>
                </a:solidFill>
                <a:latin typeface="Times New Roman"/>
                <a:ea typeface="Times New Roman"/>
                <a:cs typeface="Times New Roman"/>
              </a:rPr>
              <a:t>Used</a:t>
            </a:r>
            <a:r>
              <a:rPr lang="en-US" altLang="zh-CN" sz="2200" spc="225"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to</a:t>
            </a:r>
            <a:r>
              <a:rPr lang="en-US" altLang="zh-CN" sz="2200" spc="214"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help</a:t>
            </a:r>
            <a:r>
              <a:rPr lang="en-US" altLang="zh-CN" sz="2200" spc="218"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remove</a:t>
            </a:r>
            <a:r>
              <a:rPr lang="en-US" altLang="zh-CN" sz="2200" spc="205"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additional</a:t>
            </a:r>
            <a:r>
              <a:rPr lang="en-US" altLang="zh-CN" sz="2200" spc="214"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phosphorus</a:t>
            </a:r>
            <a:r>
              <a:rPr lang="en-US" altLang="zh-CN" sz="2200" spc="202"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particles</a:t>
            </a:r>
            <a:r>
              <a:rPr lang="en-US" altLang="zh-CN" sz="2200" spc="205"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and</a:t>
            </a:r>
            <a:r>
              <a:rPr lang="en-US" altLang="zh-CN" sz="2200" spc="215"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group</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the</a:t>
            </a:r>
            <a:r>
              <a:rPr lang="en-US" altLang="zh-CN" sz="2200"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remaining</a:t>
            </a:r>
            <a:r>
              <a:rPr lang="en-US" altLang="zh-CN" sz="2200" spc="21"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solids</a:t>
            </a:r>
            <a:r>
              <a:rPr lang="en-US" altLang="zh-CN" sz="2200" spc="-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together</a:t>
            </a:r>
            <a:r>
              <a:rPr lang="en-US" altLang="zh-CN" sz="2200" spc="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for</a:t>
            </a:r>
            <a:r>
              <a:rPr lang="en-US" altLang="zh-CN" sz="2200" spc="19" dirty="0">
                <a:solidFill>
                  <a:srgbClr val="000000"/>
                </a:solidFill>
                <a:latin typeface="Times New Roman"/>
                <a:ea typeface="Times New Roman"/>
                <a:cs typeface="Times New Roman"/>
              </a:rPr>
              <a:t> </a:t>
            </a:r>
            <a:r>
              <a:rPr lang="en-US" altLang="zh-CN" sz="2200" spc="-4" dirty="0">
                <a:solidFill>
                  <a:srgbClr val="000000"/>
                </a:solidFill>
                <a:latin typeface="Times New Roman"/>
                <a:ea typeface="Times New Roman"/>
                <a:cs typeface="Times New Roman"/>
              </a:rPr>
              <a:t>easy</a:t>
            </a:r>
            <a:r>
              <a:rPr lang="en-US" altLang="zh-CN" sz="2200"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removal</a:t>
            </a:r>
            <a:r>
              <a:rPr lang="en-US" altLang="zh-CN" sz="2200" spc="27"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in</a:t>
            </a:r>
            <a:r>
              <a:rPr lang="en-US" altLang="zh-CN" sz="2200" spc="7"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the</a:t>
            </a:r>
            <a:r>
              <a:rPr lang="en-US" altLang="zh-CN" sz="2200"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filters.</a:t>
            </a:r>
            <a:endParaRPr lang="en-US" altLang="zh-CN" sz="2200">
              <a:latin typeface="Times New Roman"/>
              <a:ea typeface="Times New Roman"/>
              <a:cs typeface="Times New Roman"/>
            </a:endParaRPr>
          </a:p>
        </p:txBody>
      </p:sp>
      <p:sp>
        <p:nvSpPr>
          <p:cNvPr id="108" name="Text Box108"/>
          <p:cNvSpPr txBox="1"/>
          <p:nvPr/>
        </p:nvSpPr>
        <p:spPr>
          <a:xfrm>
            <a:off x="320040" y="4790414"/>
            <a:ext cx="8617458" cy="847479"/>
          </a:xfrm>
          <a:prstGeom prst="rect">
            <a:avLst/>
          </a:prstGeom>
        </p:spPr>
        <p:txBody>
          <a:bodyPr wrap="square" lIns="0" tIns="0" rIns="0" rtlCol="0">
            <a:spAutoFit/>
          </a:bodyPr>
          <a:lstStyle/>
          <a:p>
            <a:pPr algn="l">
              <a:lnSpc>
                <a:spcPts val="0"/>
              </a:lnSpc>
            </a:pPr>
            <a:endParaRPr/>
          </a:p>
          <a:p>
            <a:pPr marL="342900" indent="-342900" algn="just" rtl="0">
              <a:lnSpc>
                <a:spcPts val="2224"/>
              </a:lnSpc>
            </a:pPr>
            <a:r>
              <a:rPr lang="en-US" altLang="zh-CN" sz="2200" spc="214" dirty="0">
                <a:solidFill>
                  <a:srgbClr val="C00000"/>
                </a:solidFill>
                <a:latin typeface="Wingdings"/>
                <a:ea typeface="Wingdings"/>
                <a:cs typeface="Wingdings"/>
              </a:rPr>
              <a:t></a:t>
            </a:r>
            <a:r>
              <a:rPr lang="en-US" altLang="zh-CN" sz="2200" spc="-1457" dirty="0">
                <a:solidFill>
                  <a:srgbClr val="C00000"/>
                </a:solidFill>
                <a:latin typeface="Wingdings"/>
                <a:ea typeface="Wingdings"/>
                <a:cs typeface="Wingdings"/>
              </a:rPr>
              <a:t> </a:t>
            </a:r>
            <a:r>
              <a:rPr lang="en-US" altLang="zh-CN" sz="2200" b="1" spc="0" dirty="0">
                <a:solidFill>
                  <a:srgbClr val="C00000"/>
                </a:solidFill>
                <a:latin typeface="Times New Roman"/>
                <a:ea typeface="Times New Roman"/>
                <a:cs typeface="Times New Roman"/>
              </a:rPr>
              <a:t>Chlorine</a:t>
            </a:r>
            <a:r>
              <a:rPr lang="en-US" altLang="zh-CN" sz="2200" b="1" spc="801" dirty="0">
                <a:solidFill>
                  <a:srgbClr val="C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contact</a:t>
            </a:r>
            <a:r>
              <a:rPr lang="en-US" altLang="zh-CN" sz="2200" spc="809"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tank</a:t>
            </a:r>
            <a:r>
              <a:rPr lang="en-US" altLang="zh-CN" sz="2200" spc="818"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disinfects</a:t>
            </a:r>
            <a:r>
              <a:rPr lang="en-US" altLang="zh-CN" sz="2200" spc="81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the</a:t>
            </a:r>
            <a:r>
              <a:rPr lang="en-US" altLang="zh-CN" sz="2200" spc="80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tertiary</a:t>
            </a:r>
            <a:r>
              <a:rPr lang="en-US" altLang="zh-CN" sz="2200" spc="829"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treated</a:t>
            </a:r>
            <a:r>
              <a:rPr lang="en-US" altLang="zh-CN" sz="2200" spc="805"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wastewater</a:t>
            </a:r>
            <a:r>
              <a:rPr lang="en-US" altLang="zh-CN" sz="2200" spc="799"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by</a:t>
            </a:r>
            <a:r>
              <a:rPr lang="en-US" altLang="zh-CN" sz="2200"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removing</a:t>
            </a:r>
            <a:r>
              <a:rPr lang="en-US" altLang="zh-CN" sz="2200" spc="952" dirty="0">
                <a:solidFill>
                  <a:srgbClr val="000000"/>
                </a:solidFill>
                <a:latin typeface="Times New Roman"/>
                <a:ea typeface="Times New Roman"/>
                <a:cs typeface="Times New Roman"/>
              </a:rPr>
              <a:t> </a:t>
            </a:r>
            <a:r>
              <a:rPr lang="en-US" altLang="zh-CN" sz="2200" spc="-5" dirty="0">
                <a:solidFill>
                  <a:srgbClr val="000000"/>
                </a:solidFill>
                <a:latin typeface="Times New Roman"/>
                <a:ea typeface="Times New Roman"/>
                <a:cs typeface="Times New Roman"/>
              </a:rPr>
              <a:t>microorganisms</a:t>
            </a:r>
            <a:r>
              <a:rPr lang="en-US" altLang="zh-CN" sz="2200" spc="948"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in</a:t>
            </a:r>
            <a:r>
              <a:rPr lang="en-US" altLang="zh-CN" sz="2200" spc="933"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treated</a:t>
            </a:r>
            <a:r>
              <a:rPr lang="en-US" altLang="zh-CN" sz="2200" spc="937"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wastewater</a:t>
            </a:r>
            <a:r>
              <a:rPr lang="en-US" altLang="zh-CN" sz="2200" spc="930"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including</a:t>
            </a:r>
            <a:r>
              <a:rPr lang="en-US" altLang="zh-CN" sz="2200" spc="936"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bacteria,</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viruses</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and</a:t>
            </a:r>
            <a:r>
              <a:rPr lang="en-US" altLang="zh-CN" sz="2200" spc="-7"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parasites.</a:t>
            </a:r>
            <a:endParaRPr lang="en-US" altLang="zh-CN" sz="2200">
              <a:latin typeface="Times New Roman"/>
              <a:ea typeface="Times New Roman"/>
              <a:cs typeface="Times New Roman"/>
            </a:endParaRPr>
          </a:p>
        </p:txBody>
      </p:sp>
      <p:sp>
        <p:nvSpPr>
          <p:cNvPr id="109" name="Text Box109"/>
          <p:cNvSpPr txBox="1"/>
          <p:nvPr/>
        </p:nvSpPr>
        <p:spPr>
          <a:xfrm>
            <a:off x="320040" y="5997676"/>
            <a:ext cx="8616592" cy="579189"/>
          </a:xfrm>
          <a:prstGeom prst="rect">
            <a:avLst/>
          </a:prstGeom>
        </p:spPr>
        <p:txBody>
          <a:bodyPr wrap="square" lIns="0" tIns="0" rIns="0" rtlCol="0">
            <a:spAutoFit/>
          </a:bodyPr>
          <a:lstStyle/>
          <a:p>
            <a:pPr algn="l">
              <a:lnSpc>
                <a:spcPts val="0"/>
              </a:lnSpc>
            </a:pPr>
            <a:endParaRPr/>
          </a:p>
          <a:p>
            <a:pPr marL="342900" indent="-342900" algn="l" rtl="0">
              <a:lnSpc>
                <a:spcPts val="2280"/>
              </a:lnSpc>
            </a:pPr>
            <a:r>
              <a:rPr lang="en-US" altLang="zh-CN" sz="2200" spc="214" dirty="0">
                <a:solidFill>
                  <a:srgbClr val="C00000"/>
                </a:solidFill>
                <a:latin typeface="Wingdings"/>
                <a:ea typeface="Wingdings"/>
                <a:cs typeface="Wingdings"/>
              </a:rPr>
              <a:t></a:t>
            </a:r>
            <a:r>
              <a:rPr lang="en-US" altLang="zh-CN" sz="2200" spc="-1457" dirty="0">
                <a:solidFill>
                  <a:srgbClr val="C00000"/>
                </a:solidFill>
                <a:latin typeface="Wingdings"/>
                <a:ea typeface="Wingdings"/>
                <a:cs typeface="Wingdings"/>
              </a:rPr>
              <a:t> </a:t>
            </a:r>
            <a:r>
              <a:rPr lang="en-US" altLang="zh-CN" sz="2200" b="1" spc="0" dirty="0">
                <a:solidFill>
                  <a:srgbClr val="C00000"/>
                </a:solidFill>
                <a:latin typeface="Times New Roman"/>
                <a:ea typeface="Times New Roman"/>
                <a:cs typeface="Times New Roman"/>
              </a:rPr>
              <a:t>Remaining</a:t>
            </a:r>
            <a:r>
              <a:rPr lang="en-US" altLang="zh-CN" sz="2200" b="1" spc="33" dirty="0">
                <a:solidFill>
                  <a:srgbClr val="C00000"/>
                </a:solidFill>
                <a:latin typeface="Times New Roman"/>
                <a:ea typeface="Times New Roman"/>
                <a:cs typeface="Times New Roman"/>
              </a:rPr>
              <a:t> </a:t>
            </a:r>
            <a:r>
              <a:rPr lang="en-US" altLang="zh-CN" sz="2200" b="1" spc="0" dirty="0">
                <a:solidFill>
                  <a:srgbClr val="C00000"/>
                </a:solidFill>
                <a:latin typeface="Times New Roman"/>
                <a:ea typeface="Times New Roman"/>
                <a:cs typeface="Times New Roman"/>
              </a:rPr>
              <a:t>chlorine</a:t>
            </a:r>
            <a:r>
              <a:rPr lang="en-US" altLang="zh-CN" sz="2200" b="1" spc="34" dirty="0">
                <a:solidFill>
                  <a:srgbClr val="C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is</a:t>
            </a:r>
            <a:r>
              <a:rPr lang="en-US" altLang="zh-CN" sz="2200" spc="23"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removed</a:t>
            </a:r>
            <a:r>
              <a:rPr lang="en-US" altLang="zh-CN" sz="2200" spc="37"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by</a:t>
            </a:r>
            <a:r>
              <a:rPr lang="en-US" altLang="zh-CN" sz="2200" spc="4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adding</a:t>
            </a:r>
            <a:r>
              <a:rPr lang="en-US" altLang="zh-CN" sz="2200" spc="38"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sodium</a:t>
            </a:r>
            <a:r>
              <a:rPr lang="en-US" altLang="zh-CN" sz="2200" spc="18"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bisulphate</a:t>
            </a:r>
            <a:r>
              <a:rPr lang="en-US" altLang="zh-CN" sz="2200" spc="33" dirty="0">
                <a:solidFill>
                  <a:srgbClr val="000000"/>
                </a:solidFill>
                <a:latin typeface="Times New Roman"/>
                <a:ea typeface="Times New Roman"/>
                <a:cs typeface="Times New Roman"/>
              </a:rPr>
              <a:t> </a:t>
            </a:r>
            <a:r>
              <a:rPr lang="en-US" altLang="zh-CN" sz="2200" spc="-4" dirty="0">
                <a:solidFill>
                  <a:srgbClr val="000000"/>
                </a:solidFill>
                <a:latin typeface="Times New Roman"/>
                <a:ea typeface="Times New Roman"/>
                <a:cs typeface="Times New Roman"/>
              </a:rPr>
              <a:t>just</a:t>
            </a:r>
            <a:r>
              <a:rPr lang="en-US" altLang="zh-CN" sz="2200" spc="31"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before</a:t>
            </a:r>
            <a:r>
              <a:rPr lang="en-US" altLang="zh-CN" sz="2200"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it's</a:t>
            </a:r>
            <a:r>
              <a:rPr lang="en-US" altLang="zh-CN" sz="2200" spc="13" dirty="0">
                <a:solidFill>
                  <a:srgbClr val="000000"/>
                </a:solidFill>
                <a:latin typeface="Times New Roman"/>
                <a:ea typeface="Times New Roman"/>
                <a:cs typeface="Times New Roman"/>
              </a:rPr>
              <a:t> </a:t>
            </a:r>
            <a:r>
              <a:rPr lang="en-US" altLang="zh-CN" sz="2200" spc="-4" dirty="0">
                <a:solidFill>
                  <a:srgbClr val="000000"/>
                </a:solidFill>
                <a:latin typeface="Times New Roman"/>
                <a:ea typeface="Times New Roman"/>
                <a:cs typeface="Times New Roman"/>
              </a:rPr>
              <a:t>discharged.</a:t>
            </a:r>
            <a:endParaRPr lang="en-US" altLang="zh-CN" sz="2200">
              <a:latin typeface="Times New Roman"/>
              <a:ea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110"/>
          <p:cNvPicPr>
            <a:picLocks noChangeAspect="1"/>
          </p:cNvPicPr>
          <p:nvPr/>
        </p:nvPicPr>
        <p:blipFill>
          <a:blip r:embed="rId2"/>
          <a:stretch>
            <a:fillRect/>
          </a:stretch>
        </p:blipFill>
        <p:spPr>
          <a:xfrm>
            <a:off x="0" y="12699"/>
            <a:ext cx="9144000" cy="6832600"/>
          </a:xfrm>
          <a:prstGeom prst="rect">
            <a:avLst/>
          </a:prstGeom>
          <a:noFill/>
        </p:spPr>
      </p:pic>
      <p:sp>
        <p:nvSpPr>
          <p:cNvPr id="111" name="Text Box111"/>
          <p:cNvSpPr txBox="1"/>
          <p:nvPr/>
        </p:nvSpPr>
        <p:spPr>
          <a:xfrm>
            <a:off x="2662174" y="895223"/>
            <a:ext cx="3858501" cy="507492"/>
          </a:xfrm>
          <a:prstGeom prst="rect">
            <a:avLst/>
          </a:prstGeom>
        </p:spPr>
        <p:txBody>
          <a:bodyPr wrap="square" lIns="0" tIns="0" rIns="0" rtlCol="0">
            <a:spAutoFit/>
          </a:bodyPr>
          <a:lstStyle/>
          <a:p>
            <a:pPr algn="l">
              <a:lnSpc>
                <a:spcPts val="0"/>
              </a:lnSpc>
            </a:pPr>
            <a:endParaRPr/>
          </a:p>
          <a:p>
            <a:pPr algn="l" rtl="0">
              <a:lnSpc>
                <a:spcPts val="3996"/>
              </a:lnSpc>
            </a:pPr>
            <a:r>
              <a:rPr lang="en-US" altLang="zh-CN" sz="4000" b="1" spc="-1" dirty="0">
                <a:solidFill>
                  <a:srgbClr val="0000FF"/>
                </a:solidFill>
                <a:latin typeface="Calibri"/>
                <a:ea typeface="Calibri"/>
                <a:cs typeface="Calibri"/>
              </a:rPr>
              <a:t>Flow</a:t>
            </a:r>
            <a:r>
              <a:rPr lang="en-US" altLang="zh-CN" sz="4000" b="1" spc="-14" dirty="0">
                <a:solidFill>
                  <a:srgbClr val="0000FF"/>
                </a:solidFill>
                <a:latin typeface="Calibri"/>
                <a:ea typeface="Calibri"/>
                <a:cs typeface="Calibri"/>
              </a:rPr>
              <a:t> </a:t>
            </a:r>
            <a:r>
              <a:rPr lang="en-US" altLang="zh-CN" sz="4000" b="1" spc="-2" dirty="0">
                <a:solidFill>
                  <a:srgbClr val="0000FF"/>
                </a:solidFill>
                <a:latin typeface="Calibri"/>
                <a:ea typeface="Calibri"/>
                <a:cs typeface="Calibri"/>
              </a:rPr>
              <a:t>chart</a:t>
            </a:r>
            <a:r>
              <a:rPr lang="en-US" altLang="zh-CN" sz="4000" b="1" spc="25" dirty="0">
                <a:solidFill>
                  <a:srgbClr val="0000FF"/>
                </a:solidFill>
                <a:latin typeface="Calibri"/>
                <a:ea typeface="Calibri"/>
                <a:cs typeface="Calibri"/>
              </a:rPr>
              <a:t> </a:t>
            </a:r>
            <a:r>
              <a:rPr lang="en-US" altLang="zh-CN" sz="4000" b="1" spc="-24" dirty="0">
                <a:solidFill>
                  <a:srgbClr val="0000FF"/>
                </a:solidFill>
                <a:latin typeface="Calibri"/>
                <a:ea typeface="Calibri"/>
                <a:cs typeface="Calibri"/>
              </a:rPr>
              <a:t>for</a:t>
            </a:r>
            <a:r>
              <a:rPr lang="en-US" altLang="zh-CN" sz="4000" b="1" dirty="0">
                <a:solidFill>
                  <a:srgbClr val="0000FF"/>
                </a:solidFill>
                <a:latin typeface="Calibri"/>
                <a:ea typeface="Calibri"/>
                <a:cs typeface="Calibri"/>
              </a:rPr>
              <a:t> </a:t>
            </a:r>
            <a:r>
              <a:rPr lang="en-US" altLang="zh-CN" sz="4000" b="1" spc="-2" dirty="0">
                <a:solidFill>
                  <a:srgbClr val="0000FF"/>
                </a:solidFill>
                <a:latin typeface="Calibri"/>
                <a:ea typeface="Calibri"/>
                <a:cs typeface="Calibri"/>
              </a:rPr>
              <a:t>ETP</a:t>
            </a:r>
            <a:endParaRPr lang="en-US" altLang="zh-CN" sz="4000">
              <a:latin typeface="Calibri"/>
              <a:ea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ath112"/>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113" name="Image113"/>
          <p:cNvPicPr>
            <a:picLocks noChangeAspect="1"/>
          </p:cNvPicPr>
          <p:nvPr/>
        </p:nvPicPr>
        <p:blipFill>
          <a:blip r:embed="rId2"/>
          <a:stretch>
            <a:fillRect/>
          </a:stretch>
        </p:blipFill>
        <p:spPr>
          <a:xfrm>
            <a:off x="4953000" y="2657856"/>
            <a:ext cx="3534156" cy="3675888"/>
          </a:xfrm>
          <a:prstGeom prst="rect">
            <a:avLst/>
          </a:prstGeom>
          <a:noFill/>
        </p:spPr>
      </p:pic>
      <p:pic>
        <p:nvPicPr>
          <p:cNvPr id="114" name="Image114"/>
          <p:cNvPicPr>
            <a:picLocks noChangeAspect="1"/>
          </p:cNvPicPr>
          <p:nvPr/>
        </p:nvPicPr>
        <p:blipFill>
          <a:blip r:embed="rId3"/>
          <a:stretch>
            <a:fillRect/>
          </a:stretch>
        </p:blipFill>
        <p:spPr>
          <a:xfrm>
            <a:off x="272796" y="2702052"/>
            <a:ext cx="4223004" cy="3622548"/>
          </a:xfrm>
          <a:prstGeom prst="rect">
            <a:avLst/>
          </a:prstGeom>
          <a:noFill/>
        </p:spPr>
      </p:pic>
      <p:sp>
        <p:nvSpPr>
          <p:cNvPr id="115" name="Text Box115"/>
          <p:cNvSpPr txBox="1"/>
          <p:nvPr/>
        </p:nvSpPr>
        <p:spPr>
          <a:xfrm>
            <a:off x="3309874" y="614426"/>
            <a:ext cx="2563376"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b="1" spc="2" dirty="0">
                <a:solidFill>
                  <a:srgbClr val="000000"/>
                </a:solidFill>
                <a:latin typeface="Calibri"/>
                <a:ea typeface="Calibri"/>
                <a:cs typeface="Calibri"/>
              </a:rPr>
              <a:t>Case</a:t>
            </a:r>
            <a:r>
              <a:rPr lang="en-US" altLang="zh-CN" sz="4400" b="1" dirty="0">
                <a:solidFill>
                  <a:srgbClr val="000000"/>
                </a:solidFill>
                <a:latin typeface="Calibri"/>
                <a:ea typeface="Calibri"/>
                <a:cs typeface="Calibri"/>
              </a:rPr>
              <a:t> </a:t>
            </a:r>
            <a:r>
              <a:rPr lang="en-US" altLang="zh-CN" sz="4400" b="1" spc="0" dirty="0">
                <a:solidFill>
                  <a:srgbClr val="000000"/>
                </a:solidFill>
                <a:latin typeface="Calibri"/>
                <a:ea typeface="Calibri"/>
                <a:cs typeface="Calibri"/>
              </a:rPr>
              <a:t>Study</a:t>
            </a:r>
            <a:endParaRPr lang="en-US" altLang="zh-CN" sz="4400">
              <a:latin typeface="Calibri"/>
              <a:ea typeface="Calibri"/>
              <a:cs typeface="Calibri"/>
            </a:endParaRPr>
          </a:p>
        </p:txBody>
      </p:sp>
      <p:sp>
        <p:nvSpPr>
          <p:cNvPr id="116" name="Text Box116"/>
          <p:cNvSpPr txBox="1"/>
          <p:nvPr/>
        </p:nvSpPr>
        <p:spPr>
          <a:xfrm>
            <a:off x="548640" y="1722374"/>
            <a:ext cx="7794173" cy="406909"/>
          </a:xfrm>
          <a:prstGeom prst="rect">
            <a:avLst/>
          </a:prstGeom>
        </p:spPr>
        <p:txBody>
          <a:bodyPr wrap="square" lIns="0" tIns="0" rIns="0" rtlCol="0">
            <a:spAutoFit/>
          </a:bodyPr>
          <a:lstStyle/>
          <a:p>
            <a:pPr algn="l">
              <a:lnSpc>
                <a:spcPts val="0"/>
              </a:lnSpc>
            </a:pPr>
            <a:endParaRPr/>
          </a:p>
          <a:p>
            <a:pPr algn="l" rtl="0">
              <a:lnSpc>
                <a:spcPts val="3204"/>
              </a:lnSpc>
            </a:pPr>
            <a:r>
              <a:rPr lang="en-US" altLang="zh-CN" sz="3200" b="1" spc="2" dirty="0">
                <a:solidFill>
                  <a:srgbClr val="0000FF"/>
                </a:solidFill>
                <a:latin typeface="Calibri"/>
                <a:ea typeface="Calibri"/>
                <a:cs typeface="Calibri"/>
              </a:rPr>
              <a:t>ETP</a:t>
            </a:r>
            <a:r>
              <a:rPr lang="en-US" altLang="zh-CN" sz="3200" b="1" dirty="0">
                <a:solidFill>
                  <a:srgbClr val="0000FF"/>
                </a:solidFill>
                <a:latin typeface="Calibri"/>
                <a:ea typeface="Calibri"/>
                <a:cs typeface="Calibri"/>
              </a:rPr>
              <a:t> </a:t>
            </a:r>
            <a:r>
              <a:rPr lang="en-US" altLang="zh-CN" sz="3200" b="1" spc="-3" dirty="0">
                <a:solidFill>
                  <a:srgbClr val="0000FF"/>
                </a:solidFill>
                <a:latin typeface="Calibri"/>
                <a:ea typeface="Calibri"/>
                <a:cs typeface="Calibri"/>
              </a:rPr>
              <a:t>Process</a:t>
            </a:r>
            <a:r>
              <a:rPr lang="en-US" altLang="zh-CN" sz="3200" b="1" spc="-32" dirty="0">
                <a:solidFill>
                  <a:srgbClr val="0000FF"/>
                </a:solidFill>
                <a:latin typeface="Calibri"/>
                <a:ea typeface="Calibri"/>
                <a:cs typeface="Calibri"/>
              </a:rPr>
              <a:t> </a:t>
            </a:r>
            <a:r>
              <a:rPr lang="en-US" altLang="zh-CN" sz="3200" b="1" spc="2" dirty="0">
                <a:solidFill>
                  <a:srgbClr val="0000FF"/>
                </a:solidFill>
                <a:latin typeface="Calibri"/>
                <a:ea typeface="Calibri"/>
                <a:cs typeface="Calibri"/>
              </a:rPr>
              <a:t>Design</a:t>
            </a:r>
            <a:r>
              <a:rPr lang="en-US" altLang="zh-CN" sz="3200" b="1" spc="-28" dirty="0">
                <a:solidFill>
                  <a:srgbClr val="0000FF"/>
                </a:solidFill>
                <a:latin typeface="Calibri"/>
                <a:ea typeface="Calibri"/>
                <a:cs typeface="Calibri"/>
              </a:rPr>
              <a:t> </a:t>
            </a:r>
            <a:r>
              <a:rPr lang="en-US" altLang="zh-CN" sz="3200" b="1" spc="-16" dirty="0">
                <a:solidFill>
                  <a:srgbClr val="0000FF"/>
                </a:solidFill>
                <a:latin typeface="Calibri"/>
                <a:ea typeface="Calibri"/>
                <a:cs typeface="Calibri"/>
              </a:rPr>
              <a:t>for</a:t>
            </a:r>
            <a:r>
              <a:rPr lang="en-US" altLang="zh-CN" sz="3200" b="1" spc="14" dirty="0">
                <a:solidFill>
                  <a:srgbClr val="0000FF"/>
                </a:solidFill>
                <a:latin typeface="Calibri"/>
                <a:ea typeface="Calibri"/>
                <a:cs typeface="Calibri"/>
              </a:rPr>
              <a:t> </a:t>
            </a:r>
            <a:r>
              <a:rPr lang="en-US" altLang="zh-CN" sz="3200" b="1" spc="0" dirty="0">
                <a:solidFill>
                  <a:srgbClr val="0000FF"/>
                </a:solidFill>
                <a:latin typeface="Calibri"/>
                <a:ea typeface="Calibri"/>
                <a:cs typeface="Calibri"/>
              </a:rPr>
              <a:t>a</a:t>
            </a:r>
            <a:r>
              <a:rPr lang="en-US" altLang="zh-CN" sz="3200" b="1" spc="-12" dirty="0">
                <a:solidFill>
                  <a:srgbClr val="0000FF"/>
                </a:solidFill>
                <a:latin typeface="Calibri"/>
                <a:ea typeface="Calibri"/>
                <a:cs typeface="Calibri"/>
              </a:rPr>
              <a:t> </a:t>
            </a:r>
            <a:r>
              <a:rPr lang="en-US" altLang="zh-CN" sz="3200" b="1" spc="-1" dirty="0">
                <a:solidFill>
                  <a:srgbClr val="0000FF"/>
                </a:solidFill>
                <a:latin typeface="Calibri"/>
                <a:ea typeface="Calibri"/>
                <a:cs typeface="Calibri"/>
              </a:rPr>
              <a:t>typical</a:t>
            </a:r>
            <a:r>
              <a:rPr lang="en-US" altLang="zh-CN" sz="3200" b="1" spc="-8" dirty="0">
                <a:solidFill>
                  <a:srgbClr val="0000FF"/>
                </a:solidFill>
                <a:latin typeface="Calibri"/>
                <a:ea typeface="Calibri"/>
                <a:cs typeface="Calibri"/>
              </a:rPr>
              <a:t> </a:t>
            </a:r>
            <a:r>
              <a:rPr lang="en-US" altLang="zh-CN" sz="3200" b="1" spc="-44" dirty="0">
                <a:solidFill>
                  <a:srgbClr val="0000FF"/>
                </a:solidFill>
                <a:latin typeface="Calibri"/>
                <a:ea typeface="Calibri"/>
                <a:cs typeface="Calibri"/>
              </a:rPr>
              <a:t>Textile</a:t>
            </a:r>
            <a:r>
              <a:rPr lang="en-US" altLang="zh-CN" sz="3200" b="1" dirty="0">
                <a:solidFill>
                  <a:srgbClr val="0000FF"/>
                </a:solidFill>
                <a:latin typeface="Calibri"/>
                <a:ea typeface="Calibri"/>
                <a:cs typeface="Calibri"/>
              </a:rPr>
              <a:t> </a:t>
            </a:r>
            <a:r>
              <a:rPr lang="en-US" altLang="zh-CN" sz="3200" b="1" spc="-8" dirty="0">
                <a:solidFill>
                  <a:srgbClr val="0000FF"/>
                </a:solidFill>
                <a:latin typeface="Calibri"/>
                <a:ea typeface="Calibri"/>
                <a:cs typeface="Calibri"/>
              </a:rPr>
              <a:t>factory</a:t>
            </a:r>
            <a:endParaRPr lang="en-US" altLang="zh-CN" sz="3200">
              <a:latin typeface="Calibri"/>
              <a:ea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ath11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18" name="Text Box118"/>
          <p:cNvSpPr txBox="1"/>
          <p:nvPr/>
        </p:nvSpPr>
        <p:spPr>
          <a:xfrm>
            <a:off x="2142490" y="324256"/>
            <a:ext cx="4920939" cy="610488"/>
          </a:xfrm>
          <a:prstGeom prst="rect">
            <a:avLst/>
          </a:prstGeom>
        </p:spPr>
        <p:txBody>
          <a:bodyPr wrap="square" lIns="0" tIns="0" rIns="0" rtlCol="0">
            <a:spAutoFit/>
          </a:bodyPr>
          <a:lstStyle/>
          <a:p>
            <a:pPr algn="l">
              <a:lnSpc>
                <a:spcPts val="0"/>
              </a:lnSpc>
            </a:pPr>
            <a:endParaRPr/>
          </a:p>
          <a:p>
            <a:pPr algn="l" rtl="0">
              <a:lnSpc>
                <a:spcPts val="4406"/>
              </a:lnSpc>
            </a:pPr>
            <a:r>
              <a:rPr lang="en-US" altLang="zh-CN" sz="4400" spc="-63" dirty="0" smtClean="0">
                <a:solidFill>
                  <a:srgbClr val="000000"/>
                </a:solidFill>
                <a:latin typeface="Calibri"/>
                <a:ea typeface="Calibri"/>
                <a:cs typeface="Calibri"/>
              </a:rPr>
              <a:t>Textile </a:t>
            </a:r>
            <a:r>
              <a:rPr lang="en-US" altLang="zh-CN" sz="4400" spc="-8" dirty="0" smtClean="0">
                <a:solidFill>
                  <a:srgbClr val="000000"/>
                </a:solidFill>
                <a:latin typeface="Calibri"/>
                <a:ea typeface="Calibri"/>
                <a:cs typeface="Calibri"/>
              </a:rPr>
              <a:t>Industry Share</a:t>
            </a:r>
            <a:endParaRPr lang="en-US" altLang="zh-CN" sz="4400" dirty="0">
              <a:latin typeface="Calibri"/>
              <a:ea typeface="Calibri"/>
              <a:cs typeface="Calibri"/>
            </a:endParaRPr>
          </a:p>
        </p:txBody>
      </p:sp>
      <p:sp>
        <p:nvSpPr>
          <p:cNvPr id="119" name="Text Box119"/>
          <p:cNvSpPr txBox="1"/>
          <p:nvPr/>
        </p:nvSpPr>
        <p:spPr>
          <a:xfrm>
            <a:off x="457200" y="862076"/>
            <a:ext cx="8267700" cy="4821174"/>
          </a:xfrm>
          <a:prstGeom prst="rect">
            <a:avLst/>
          </a:prstGeom>
        </p:spPr>
        <p:txBody>
          <a:bodyPr wrap="square" lIns="0" tIns="0" rIns="0" rtlCol="0">
            <a:spAutoFit/>
          </a:bodyPr>
          <a:lstStyle/>
          <a:p>
            <a:pPr algn="l">
              <a:lnSpc>
                <a:spcPts val="0"/>
              </a:lnSpc>
            </a:pPr>
            <a:endParaRPr/>
          </a:p>
        </p:txBody>
      </p:sp>
      <p:graphicFrame>
        <p:nvGraphicFramePr>
          <p:cNvPr id="120" name="Table120"/>
          <p:cNvGraphicFramePr>
            <a:graphicFrameLocks noGrp="1"/>
          </p:cNvGraphicFramePr>
          <p:nvPr/>
        </p:nvGraphicFramePr>
        <p:xfrm>
          <a:off x="457200" y="862076"/>
          <a:ext cx="8229600" cy="4821174"/>
        </p:xfrm>
        <a:graphic>
          <a:graphicData uri="http://schemas.openxmlformats.org/drawingml/2006/table">
            <a:tbl>
              <a:tblPr>
                <a:tableStyleId>{2D5ABB26-0587-4C30-8999-92F81FD0307C}</a:tableStyleId>
              </a:tblPr>
              <a:tblGrid>
                <a:gridCol w="2743200"/>
                <a:gridCol w="2743200"/>
                <a:gridCol w="2743200"/>
              </a:tblGrid>
              <a:tr h="370840">
                <a:tc>
                  <a:txBody>
                    <a:bodyPr/>
                    <a:lstStyle/>
                    <a:p>
                      <a:pPr algn="l">
                        <a:lnSpc>
                          <a:spcPts val="692"/>
                        </a:lnSpc>
                      </a:pPr>
                      <a:endParaRPr/>
                    </a:p>
                    <a:p>
                      <a:pPr marL="91440" algn="l" rtl="0">
                        <a:lnSpc>
                          <a:spcPts val="1800"/>
                        </a:lnSpc>
                      </a:pPr>
                      <a:r>
                        <a:rPr lang="en-US" altLang="zh-CN" sz="1800" b="1" spc="1" dirty="0">
                          <a:solidFill>
                            <a:srgbClr val="FFFFFF"/>
                          </a:solidFill>
                          <a:latin typeface="Calibri"/>
                          <a:ea typeface="Calibri"/>
                          <a:cs typeface="Calibri"/>
                        </a:rPr>
                        <a:t>Country</a:t>
                      </a:r>
                      <a:endParaRPr lang="en-US" altLang="zh-CN" sz="1800" dirty="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0"/>
                        </a:lnSpc>
                      </a:pPr>
                      <a:endParaRPr/>
                    </a:p>
                    <a:p>
                      <a:pPr marL="92075" algn="l" rtl="0">
                        <a:lnSpc>
                          <a:spcPts val="1800"/>
                        </a:lnSpc>
                        <a:spcBef>
                          <a:spcPts val="520"/>
                        </a:spcBef>
                      </a:pPr>
                      <a:r>
                        <a:rPr lang="en-US" altLang="zh-CN" sz="1800" b="1" spc="-18" dirty="0" smtClean="0">
                          <a:solidFill>
                            <a:srgbClr val="FFFFFF"/>
                          </a:solidFill>
                          <a:latin typeface="Calibri"/>
                          <a:ea typeface="Calibri"/>
                          <a:cs typeface="Calibri"/>
                        </a:rPr>
                        <a:t>Value</a:t>
                      </a:r>
                      <a:r>
                        <a:rPr lang="en-US" altLang="zh-CN" sz="1800" b="1" spc="-24" dirty="0" smtClean="0">
                          <a:solidFill>
                            <a:srgbClr val="FFFFFF"/>
                          </a:solidFill>
                          <a:latin typeface="Calibri"/>
                          <a:ea typeface="Calibri"/>
                          <a:cs typeface="Calibri"/>
                        </a:rPr>
                        <a:t> </a:t>
                      </a:r>
                      <a:r>
                        <a:rPr lang="en-US" altLang="zh-CN" sz="1800" b="1" spc="0" dirty="0">
                          <a:solidFill>
                            <a:srgbClr val="FFFFFF"/>
                          </a:solidFill>
                          <a:latin typeface="Calibri"/>
                          <a:ea typeface="Calibri"/>
                          <a:cs typeface="Calibri"/>
                        </a:rPr>
                        <a:t>in</a:t>
                      </a:r>
                      <a:r>
                        <a:rPr lang="en-US" altLang="zh-CN" sz="1800" b="1" dirty="0">
                          <a:solidFill>
                            <a:srgbClr val="FFFFFF"/>
                          </a:solidFill>
                          <a:latin typeface="Calibri"/>
                          <a:ea typeface="Calibri"/>
                          <a:cs typeface="Calibri"/>
                        </a:rPr>
                        <a:t> </a:t>
                      </a:r>
                      <a:r>
                        <a:rPr lang="en-US" altLang="zh-CN" sz="1800" b="1" spc="0" dirty="0">
                          <a:solidFill>
                            <a:srgbClr val="FFFFFF"/>
                          </a:solidFill>
                          <a:latin typeface="Calibri"/>
                          <a:ea typeface="Calibri"/>
                          <a:cs typeface="Calibri"/>
                        </a:rPr>
                        <a:t>($</a:t>
                      </a:r>
                      <a:r>
                        <a:rPr lang="en-US" altLang="zh-CN" sz="1800" b="1" spc="10" dirty="0">
                          <a:solidFill>
                            <a:srgbClr val="FFFFFF"/>
                          </a:solidFill>
                          <a:latin typeface="Calibri"/>
                          <a:ea typeface="Calibri"/>
                          <a:cs typeface="Calibri"/>
                        </a:rPr>
                        <a:t> </a:t>
                      </a:r>
                      <a:r>
                        <a:rPr lang="en-US" altLang="zh-CN" sz="1800" b="1" spc="0" dirty="0">
                          <a:solidFill>
                            <a:srgbClr val="FFFFFF"/>
                          </a:solidFill>
                          <a:latin typeface="Calibri"/>
                          <a:ea typeface="Calibri"/>
                          <a:cs typeface="Calibri"/>
                        </a:rPr>
                        <a:t>billion)</a:t>
                      </a:r>
                      <a:endParaRPr lang="en-US" altLang="zh-CN" sz="1800" dirty="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692"/>
                        </a:lnSpc>
                      </a:pPr>
                      <a:endParaRPr/>
                    </a:p>
                    <a:p>
                      <a:pPr marL="92710" algn="l" rtl="0">
                        <a:lnSpc>
                          <a:spcPts val="1800"/>
                        </a:lnSpc>
                      </a:pPr>
                      <a:r>
                        <a:rPr lang="en-US" altLang="zh-CN" sz="1800" b="1" spc="-5" dirty="0">
                          <a:solidFill>
                            <a:srgbClr val="FFFFFF"/>
                          </a:solidFill>
                          <a:latin typeface="Calibri"/>
                          <a:ea typeface="Calibri"/>
                          <a:cs typeface="Calibri"/>
                        </a:rPr>
                        <a:t>Share </a:t>
                      </a:r>
                      <a:r>
                        <a:rPr lang="en-US" altLang="zh-CN" sz="1800" b="1" spc="0" dirty="0">
                          <a:solidFill>
                            <a:srgbClr val="FFFFFF"/>
                          </a:solidFill>
                          <a:latin typeface="Calibri"/>
                          <a:ea typeface="Calibri"/>
                          <a:cs typeface="Calibri"/>
                        </a:rPr>
                        <a:t>(%)</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r>
              <a:tr h="370840">
                <a:tc>
                  <a:txBody>
                    <a:bodyPr/>
                    <a:lstStyle/>
                    <a:p>
                      <a:pPr algn="l">
                        <a:lnSpc>
                          <a:spcPts val="692"/>
                        </a:lnSpc>
                      </a:pPr>
                      <a:endParaRPr/>
                    </a:p>
                    <a:p>
                      <a:pPr marL="91440" algn="l" rtl="0">
                        <a:lnSpc>
                          <a:spcPts val="1800"/>
                        </a:lnSpc>
                      </a:pPr>
                      <a:r>
                        <a:rPr lang="en-US" altLang="zh-CN" sz="1800" spc="0" dirty="0">
                          <a:solidFill>
                            <a:srgbClr val="000000"/>
                          </a:solidFill>
                          <a:latin typeface="Calibri"/>
                          <a:ea typeface="Calibri"/>
                          <a:cs typeface="Calibri"/>
                        </a:rPr>
                        <a:t>China</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2"/>
                        </a:lnSpc>
                      </a:pPr>
                      <a:endParaRPr/>
                    </a:p>
                    <a:p>
                      <a:pPr marL="92075" algn="l" rtl="0">
                        <a:lnSpc>
                          <a:spcPts val="1800"/>
                        </a:lnSpc>
                      </a:pPr>
                      <a:r>
                        <a:rPr lang="en-US" altLang="zh-CN" sz="1800" spc="1" dirty="0">
                          <a:solidFill>
                            <a:srgbClr val="000000"/>
                          </a:solidFill>
                          <a:latin typeface="Calibri"/>
                          <a:ea typeface="Calibri"/>
                          <a:cs typeface="Calibri"/>
                        </a:rPr>
                        <a:t>94.4</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2"/>
                        </a:lnSpc>
                      </a:pPr>
                      <a:endParaRPr/>
                    </a:p>
                    <a:p>
                      <a:pPr marL="92710" algn="l" rtl="0">
                        <a:lnSpc>
                          <a:spcPts val="1800"/>
                        </a:lnSpc>
                      </a:pPr>
                      <a:r>
                        <a:rPr lang="en-US" altLang="zh-CN" sz="1800" spc="1" dirty="0">
                          <a:solidFill>
                            <a:srgbClr val="000000"/>
                          </a:solidFill>
                          <a:latin typeface="Calibri"/>
                          <a:ea typeface="Calibri"/>
                          <a:cs typeface="Calibri"/>
                        </a:rPr>
                        <a:t>32.1</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840">
                <a:tc>
                  <a:txBody>
                    <a:bodyPr/>
                    <a:lstStyle/>
                    <a:p>
                      <a:pPr algn="l">
                        <a:lnSpc>
                          <a:spcPts val="693"/>
                        </a:lnSpc>
                      </a:pPr>
                      <a:endParaRPr/>
                    </a:p>
                    <a:p>
                      <a:pPr marL="91440" algn="l" rtl="0">
                        <a:lnSpc>
                          <a:spcPts val="1800"/>
                        </a:lnSpc>
                      </a:pPr>
                      <a:r>
                        <a:rPr lang="en-US" altLang="zh-CN" sz="1800" spc="0" dirty="0">
                          <a:solidFill>
                            <a:srgbClr val="000000"/>
                          </a:solidFill>
                          <a:latin typeface="Calibri"/>
                          <a:ea typeface="Calibri"/>
                          <a:cs typeface="Calibri"/>
                        </a:rPr>
                        <a:t>EU27</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3"/>
                        </a:lnSpc>
                      </a:pPr>
                      <a:endParaRPr/>
                    </a:p>
                    <a:p>
                      <a:pPr marL="92075" algn="l" rtl="0">
                        <a:lnSpc>
                          <a:spcPts val="1800"/>
                        </a:lnSpc>
                      </a:pPr>
                      <a:r>
                        <a:rPr lang="en-US" altLang="zh-CN" sz="1800" spc="1" dirty="0">
                          <a:solidFill>
                            <a:srgbClr val="000000"/>
                          </a:solidFill>
                          <a:latin typeface="Calibri"/>
                          <a:ea typeface="Calibri"/>
                          <a:cs typeface="Calibri"/>
                        </a:rPr>
                        <a:t>76.6</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3"/>
                        </a:lnSpc>
                      </a:pPr>
                      <a:endParaRPr/>
                    </a:p>
                    <a:p>
                      <a:pPr marL="92710" algn="l" rtl="0">
                        <a:lnSpc>
                          <a:spcPts val="1800"/>
                        </a:lnSpc>
                      </a:pPr>
                      <a:r>
                        <a:rPr lang="en-US" altLang="zh-CN" sz="1800" spc="1" dirty="0">
                          <a:solidFill>
                            <a:srgbClr val="000000"/>
                          </a:solidFill>
                          <a:latin typeface="Calibri"/>
                          <a:ea typeface="Calibri"/>
                          <a:cs typeface="Calibri"/>
                        </a:rPr>
                        <a:t>26.1</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840">
                <a:tc>
                  <a:txBody>
                    <a:bodyPr/>
                    <a:lstStyle/>
                    <a:p>
                      <a:pPr algn="l">
                        <a:lnSpc>
                          <a:spcPts val="694"/>
                        </a:lnSpc>
                      </a:pPr>
                      <a:endParaRPr/>
                    </a:p>
                    <a:p>
                      <a:pPr marL="91440" algn="l" rtl="0">
                        <a:lnSpc>
                          <a:spcPts val="1800"/>
                        </a:lnSpc>
                      </a:pPr>
                      <a:r>
                        <a:rPr lang="en-US" altLang="zh-CN" sz="1800" spc="0" dirty="0">
                          <a:solidFill>
                            <a:srgbClr val="000000"/>
                          </a:solidFill>
                          <a:latin typeface="Calibri"/>
                          <a:ea typeface="Calibri"/>
                          <a:cs typeface="Calibri"/>
                        </a:rPr>
                        <a:t>India</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4"/>
                        </a:lnSpc>
                      </a:pPr>
                      <a:endParaRPr/>
                    </a:p>
                    <a:p>
                      <a:pPr marL="92075" algn="l" rtl="0">
                        <a:lnSpc>
                          <a:spcPts val="1800"/>
                        </a:lnSpc>
                      </a:pPr>
                      <a:r>
                        <a:rPr lang="en-US" altLang="zh-CN" sz="1800" spc="1" dirty="0">
                          <a:solidFill>
                            <a:srgbClr val="000000"/>
                          </a:solidFill>
                          <a:latin typeface="Calibri"/>
                          <a:ea typeface="Calibri"/>
                          <a:cs typeface="Calibri"/>
                        </a:rPr>
                        <a:t>15.0</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4"/>
                        </a:lnSpc>
                      </a:pPr>
                      <a:endParaRPr/>
                    </a:p>
                    <a:p>
                      <a:pPr marL="92710" algn="l" rtl="0">
                        <a:lnSpc>
                          <a:spcPts val="1800"/>
                        </a:lnSpc>
                      </a:pPr>
                      <a:r>
                        <a:rPr lang="en-US" altLang="zh-CN" sz="1800" spc="2" dirty="0">
                          <a:solidFill>
                            <a:srgbClr val="000000"/>
                          </a:solidFill>
                          <a:latin typeface="Calibri"/>
                          <a:ea typeface="Calibri"/>
                          <a:cs typeface="Calibri"/>
                        </a:rPr>
                        <a:t>5.1</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840">
                <a:tc>
                  <a:txBody>
                    <a:bodyPr/>
                    <a:lstStyle/>
                    <a:p>
                      <a:pPr algn="l">
                        <a:lnSpc>
                          <a:spcPts val="695"/>
                        </a:lnSpc>
                      </a:pPr>
                      <a:endParaRPr/>
                    </a:p>
                    <a:p>
                      <a:pPr marL="91440" algn="l" rtl="0">
                        <a:lnSpc>
                          <a:spcPts val="1800"/>
                        </a:lnSpc>
                      </a:pPr>
                      <a:r>
                        <a:rPr lang="en-US" altLang="zh-CN" sz="1800" spc="-6" dirty="0">
                          <a:solidFill>
                            <a:srgbClr val="000000"/>
                          </a:solidFill>
                          <a:latin typeface="Calibri"/>
                          <a:ea typeface="Calibri"/>
                          <a:cs typeface="Calibri"/>
                        </a:rPr>
                        <a:t>United</a:t>
                      </a:r>
                      <a:r>
                        <a:rPr lang="en-US" altLang="zh-CN" sz="1800" spc="19" dirty="0">
                          <a:solidFill>
                            <a:srgbClr val="000000"/>
                          </a:solidFill>
                          <a:latin typeface="Calibri"/>
                          <a:ea typeface="Calibri"/>
                          <a:cs typeface="Calibri"/>
                        </a:rPr>
                        <a:t> </a:t>
                      </a:r>
                      <a:r>
                        <a:rPr lang="en-US" altLang="zh-CN" sz="1800" spc="-11" dirty="0">
                          <a:solidFill>
                            <a:srgbClr val="000000"/>
                          </a:solidFill>
                          <a:latin typeface="Calibri"/>
                          <a:ea typeface="Calibri"/>
                          <a:cs typeface="Calibri"/>
                        </a:rPr>
                        <a:t>States</a:t>
                      </a:r>
                      <a:r>
                        <a:rPr lang="en-US" altLang="zh-CN" sz="1800" spc="8" dirty="0">
                          <a:solidFill>
                            <a:srgbClr val="000000"/>
                          </a:solidFill>
                          <a:latin typeface="Calibri"/>
                          <a:ea typeface="Calibri"/>
                          <a:cs typeface="Calibri"/>
                        </a:rPr>
                        <a:t> </a:t>
                      </a:r>
                      <a:r>
                        <a:rPr lang="en-US" altLang="zh-CN" sz="1800" spc="0" dirty="0">
                          <a:solidFill>
                            <a:srgbClr val="000000"/>
                          </a:solidFill>
                          <a:latin typeface="Calibri"/>
                          <a:ea typeface="Calibri"/>
                          <a:cs typeface="Calibri"/>
                        </a:rPr>
                        <a:t>of</a:t>
                      </a:r>
                      <a:r>
                        <a:rPr lang="en-US" altLang="zh-CN" sz="1800" dirty="0">
                          <a:solidFill>
                            <a:srgbClr val="000000"/>
                          </a:solidFill>
                          <a:latin typeface="Calibri"/>
                          <a:ea typeface="Calibri"/>
                          <a:cs typeface="Calibri"/>
                        </a:rPr>
                        <a:t> </a:t>
                      </a:r>
                      <a:r>
                        <a:rPr lang="en-US" altLang="zh-CN" sz="1800" spc="-2" dirty="0">
                          <a:solidFill>
                            <a:srgbClr val="000000"/>
                          </a:solidFill>
                          <a:latin typeface="Calibri"/>
                          <a:ea typeface="Calibri"/>
                          <a:cs typeface="Calibri"/>
                        </a:rPr>
                        <a:t>America</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5"/>
                        </a:lnSpc>
                      </a:pPr>
                      <a:endParaRPr/>
                    </a:p>
                    <a:p>
                      <a:pPr marL="92075" algn="l" rtl="0">
                        <a:lnSpc>
                          <a:spcPts val="1800"/>
                        </a:lnSpc>
                      </a:pPr>
                      <a:r>
                        <a:rPr lang="en-US" altLang="zh-CN" sz="1800" spc="1" dirty="0">
                          <a:solidFill>
                            <a:srgbClr val="000000"/>
                          </a:solidFill>
                          <a:latin typeface="Calibri"/>
                          <a:ea typeface="Calibri"/>
                          <a:cs typeface="Calibri"/>
                        </a:rPr>
                        <a:t>13.8</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5"/>
                        </a:lnSpc>
                      </a:pPr>
                      <a:endParaRPr/>
                    </a:p>
                    <a:p>
                      <a:pPr marL="92710" algn="l" rtl="0">
                        <a:lnSpc>
                          <a:spcPts val="1800"/>
                        </a:lnSpc>
                      </a:pPr>
                      <a:r>
                        <a:rPr lang="en-US" altLang="zh-CN" sz="1800" spc="2" dirty="0">
                          <a:solidFill>
                            <a:srgbClr val="000000"/>
                          </a:solidFill>
                          <a:latin typeface="Calibri"/>
                          <a:ea typeface="Calibri"/>
                          <a:cs typeface="Calibri"/>
                        </a:rPr>
                        <a:t>4.7</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967">
                <a:tc>
                  <a:txBody>
                    <a:bodyPr/>
                    <a:lstStyle/>
                    <a:p>
                      <a:pPr algn="l">
                        <a:lnSpc>
                          <a:spcPts val="696"/>
                        </a:lnSpc>
                      </a:pPr>
                      <a:endParaRPr/>
                    </a:p>
                    <a:p>
                      <a:pPr marL="91440" algn="l" rtl="0">
                        <a:lnSpc>
                          <a:spcPts val="1800"/>
                        </a:lnSpc>
                      </a:pPr>
                      <a:r>
                        <a:rPr lang="en-US" altLang="zh-CN" sz="1800" spc="-13" dirty="0">
                          <a:solidFill>
                            <a:srgbClr val="000000"/>
                          </a:solidFill>
                          <a:latin typeface="Calibri"/>
                          <a:ea typeface="Calibri"/>
                          <a:cs typeface="Calibri"/>
                        </a:rPr>
                        <a:t>Korea</a:t>
                      </a:r>
                      <a:r>
                        <a:rPr lang="en-US" altLang="zh-CN" sz="1800" spc="18" dirty="0">
                          <a:solidFill>
                            <a:srgbClr val="000000"/>
                          </a:solidFill>
                          <a:latin typeface="Calibri"/>
                          <a:ea typeface="Calibri"/>
                          <a:cs typeface="Calibri"/>
                        </a:rPr>
                        <a:t> </a:t>
                      </a:r>
                      <a:r>
                        <a:rPr lang="en-US" altLang="zh-CN" sz="1800" spc="-5" dirty="0">
                          <a:solidFill>
                            <a:srgbClr val="000000"/>
                          </a:solidFill>
                          <a:latin typeface="Calibri"/>
                          <a:ea typeface="Calibri"/>
                          <a:cs typeface="Calibri"/>
                        </a:rPr>
                        <a:t>Republic</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6"/>
                        </a:lnSpc>
                      </a:pPr>
                      <a:endParaRPr/>
                    </a:p>
                    <a:p>
                      <a:pPr marL="92075" algn="l" rtl="0">
                        <a:lnSpc>
                          <a:spcPts val="1800"/>
                        </a:lnSpc>
                      </a:pPr>
                      <a:r>
                        <a:rPr lang="en-US" altLang="zh-CN" sz="1800" spc="1" dirty="0">
                          <a:solidFill>
                            <a:srgbClr val="000000"/>
                          </a:solidFill>
                          <a:latin typeface="Calibri"/>
                          <a:ea typeface="Calibri"/>
                          <a:cs typeface="Calibri"/>
                        </a:rPr>
                        <a:t>12.4</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6"/>
                        </a:lnSpc>
                      </a:pPr>
                      <a:endParaRPr/>
                    </a:p>
                    <a:p>
                      <a:pPr marL="92710" algn="l" rtl="0">
                        <a:lnSpc>
                          <a:spcPts val="1800"/>
                        </a:lnSpc>
                      </a:pPr>
                      <a:r>
                        <a:rPr lang="en-US" altLang="zh-CN" sz="1800" spc="2" dirty="0">
                          <a:solidFill>
                            <a:srgbClr val="000000"/>
                          </a:solidFill>
                          <a:latin typeface="Calibri"/>
                          <a:ea typeface="Calibri"/>
                          <a:cs typeface="Calibri"/>
                        </a:rPr>
                        <a:t>4.2</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840">
                <a:tc>
                  <a:txBody>
                    <a:bodyPr/>
                    <a:lstStyle/>
                    <a:p>
                      <a:pPr algn="l">
                        <a:lnSpc>
                          <a:spcPts val="695"/>
                        </a:lnSpc>
                      </a:pPr>
                      <a:endParaRPr/>
                    </a:p>
                    <a:p>
                      <a:pPr marL="91440" algn="l" rtl="0">
                        <a:lnSpc>
                          <a:spcPts val="1800"/>
                        </a:lnSpc>
                      </a:pPr>
                      <a:r>
                        <a:rPr lang="en-US" altLang="zh-CN" sz="1800" spc="-30" dirty="0">
                          <a:solidFill>
                            <a:srgbClr val="000000"/>
                          </a:solidFill>
                          <a:latin typeface="Calibri"/>
                          <a:ea typeface="Calibri"/>
                          <a:cs typeface="Calibri"/>
                        </a:rPr>
                        <a:t>Turkey</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5"/>
                        </a:lnSpc>
                      </a:pPr>
                      <a:endParaRPr/>
                    </a:p>
                    <a:p>
                      <a:pPr marL="92075" algn="l" rtl="0">
                        <a:lnSpc>
                          <a:spcPts val="1800"/>
                        </a:lnSpc>
                      </a:pPr>
                      <a:r>
                        <a:rPr lang="en-US" altLang="zh-CN" sz="1800" spc="1" dirty="0">
                          <a:solidFill>
                            <a:srgbClr val="000000"/>
                          </a:solidFill>
                          <a:latin typeface="Calibri"/>
                          <a:ea typeface="Calibri"/>
                          <a:cs typeface="Calibri"/>
                        </a:rPr>
                        <a:t>10.8</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5"/>
                        </a:lnSpc>
                      </a:pPr>
                      <a:endParaRPr/>
                    </a:p>
                    <a:p>
                      <a:pPr marL="92710" algn="l" rtl="0">
                        <a:lnSpc>
                          <a:spcPts val="1800"/>
                        </a:lnSpc>
                      </a:pPr>
                      <a:r>
                        <a:rPr lang="en-US" altLang="zh-CN" sz="1800" spc="2" dirty="0">
                          <a:solidFill>
                            <a:srgbClr val="000000"/>
                          </a:solidFill>
                          <a:latin typeface="Calibri"/>
                          <a:ea typeface="Calibri"/>
                          <a:cs typeface="Calibri"/>
                        </a:rPr>
                        <a:t>3.7</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840">
                <a:tc>
                  <a:txBody>
                    <a:bodyPr/>
                    <a:lstStyle/>
                    <a:p>
                      <a:pPr algn="l">
                        <a:lnSpc>
                          <a:spcPts val="696"/>
                        </a:lnSpc>
                      </a:pPr>
                      <a:endParaRPr/>
                    </a:p>
                    <a:p>
                      <a:pPr marL="91440" algn="l" rtl="0">
                        <a:lnSpc>
                          <a:spcPts val="1800"/>
                        </a:lnSpc>
                      </a:pPr>
                      <a:r>
                        <a:rPr lang="en-US" altLang="zh-CN" sz="1800" spc="-12" dirty="0">
                          <a:solidFill>
                            <a:srgbClr val="000000"/>
                          </a:solidFill>
                          <a:latin typeface="Calibri"/>
                          <a:ea typeface="Calibri"/>
                          <a:cs typeface="Calibri"/>
                        </a:rPr>
                        <a:t>Pakistan</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6"/>
                        </a:lnSpc>
                      </a:pPr>
                      <a:endParaRPr/>
                    </a:p>
                    <a:p>
                      <a:pPr marL="92075" algn="l" rtl="0">
                        <a:lnSpc>
                          <a:spcPts val="1800"/>
                        </a:lnSpc>
                      </a:pPr>
                      <a:r>
                        <a:rPr lang="en-US" altLang="zh-CN" sz="1800" spc="2" dirty="0">
                          <a:solidFill>
                            <a:srgbClr val="000000"/>
                          </a:solidFill>
                          <a:latin typeface="Calibri"/>
                          <a:ea typeface="Calibri"/>
                          <a:cs typeface="Calibri"/>
                        </a:rPr>
                        <a:t>9.1</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6"/>
                        </a:lnSpc>
                      </a:pPr>
                      <a:endParaRPr/>
                    </a:p>
                    <a:p>
                      <a:pPr marL="92710" algn="l" rtl="0">
                        <a:lnSpc>
                          <a:spcPts val="1800"/>
                        </a:lnSpc>
                      </a:pPr>
                      <a:r>
                        <a:rPr lang="en-US" altLang="zh-CN" sz="1800" spc="2" dirty="0">
                          <a:solidFill>
                            <a:srgbClr val="000000"/>
                          </a:solidFill>
                          <a:latin typeface="Calibri"/>
                          <a:ea typeface="Calibri"/>
                          <a:cs typeface="Calibri"/>
                        </a:rPr>
                        <a:t>3.1</a:t>
                      </a:r>
                      <a:endParaRPr lang="en-US" altLang="zh-CN" sz="18006">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840">
                <a:tc>
                  <a:txBody>
                    <a:bodyPr/>
                    <a:lstStyle/>
                    <a:p>
                      <a:pPr algn="l">
                        <a:lnSpc>
                          <a:spcPts val="695"/>
                        </a:lnSpc>
                      </a:pPr>
                      <a:endParaRPr/>
                    </a:p>
                    <a:p>
                      <a:pPr marL="91440" algn="l" rtl="0">
                        <a:lnSpc>
                          <a:spcPts val="1802"/>
                        </a:lnSpc>
                      </a:pPr>
                      <a:r>
                        <a:rPr lang="en-US" altLang="zh-CN" sz="1800" spc="2" dirty="0">
                          <a:solidFill>
                            <a:srgbClr val="000000"/>
                          </a:solidFill>
                          <a:latin typeface="Calibri"/>
                          <a:ea typeface="Calibri"/>
                          <a:cs typeface="Calibri"/>
                        </a:rPr>
                        <a:t>Indonesia</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5"/>
                        </a:lnSpc>
                      </a:pPr>
                      <a:endParaRPr/>
                    </a:p>
                    <a:p>
                      <a:pPr marL="92075" algn="l" rtl="0">
                        <a:lnSpc>
                          <a:spcPts val="1802"/>
                        </a:lnSpc>
                      </a:pPr>
                      <a:r>
                        <a:rPr lang="en-US" altLang="zh-CN" sz="1800" spc="3" dirty="0">
                          <a:solidFill>
                            <a:srgbClr val="000000"/>
                          </a:solidFill>
                          <a:latin typeface="Calibri"/>
                          <a:ea typeface="Calibri"/>
                          <a:cs typeface="Calibri"/>
                        </a:rPr>
                        <a:t>4.8</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5"/>
                        </a:lnSpc>
                      </a:pPr>
                      <a:endParaRPr/>
                    </a:p>
                    <a:p>
                      <a:pPr marL="92710" algn="l" rtl="0">
                        <a:lnSpc>
                          <a:spcPts val="1802"/>
                        </a:lnSpc>
                      </a:pPr>
                      <a:r>
                        <a:rPr lang="en-US" altLang="zh-CN" sz="1800" spc="3" dirty="0">
                          <a:solidFill>
                            <a:srgbClr val="000000"/>
                          </a:solidFill>
                          <a:latin typeface="Calibri"/>
                          <a:ea typeface="Calibri"/>
                          <a:cs typeface="Calibri"/>
                        </a:rPr>
                        <a:t>1.6</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840">
                <a:tc>
                  <a:txBody>
                    <a:bodyPr/>
                    <a:lstStyle/>
                    <a:p>
                      <a:pPr algn="l">
                        <a:lnSpc>
                          <a:spcPts val="696"/>
                        </a:lnSpc>
                      </a:pPr>
                      <a:endParaRPr/>
                    </a:p>
                    <a:p>
                      <a:pPr marL="91440" algn="l" rtl="0">
                        <a:lnSpc>
                          <a:spcPts val="1802"/>
                        </a:lnSpc>
                      </a:pPr>
                      <a:r>
                        <a:rPr lang="en-US" altLang="zh-CN" sz="1800" spc="-1" dirty="0">
                          <a:solidFill>
                            <a:srgbClr val="000000"/>
                          </a:solidFill>
                          <a:latin typeface="Calibri"/>
                          <a:ea typeface="Calibri"/>
                          <a:cs typeface="Calibri"/>
                        </a:rPr>
                        <a:t>Vietnam</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6"/>
                        </a:lnSpc>
                      </a:pPr>
                      <a:endParaRPr/>
                    </a:p>
                    <a:p>
                      <a:pPr marL="92075" algn="l" rtl="0">
                        <a:lnSpc>
                          <a:spcPts val="1802"/>
                        </a:lnSpc>
                      </a:pPr>
                      <a:r>
                        <a:rPr lang="en-US" altLang="zh-CN" sz="1800" spc="3" dirty="0">
                          <a:solidFill>
                            <a:srgbClr val="000000"/>
                          </a:solidFill>
                          <a:latin typeface="Calibri"/>
                          <a:ea typeface="Calibri"/>
                          <a:cs typeface="Calibri"/>
                        </a:rPr>
                        <a:t>3.8</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6"/>
                        </a:lnSpc>
                      </a:pPr>
                      <a:endParaRPr/>
                    </a:p>
                    <a:p>
                      <a:pPr marL="92710" algn="l" rtl="0">
                        <a:lnSpc>
                          <a:spcPts val="1802"/>
                        </a:lnSpc>
                      </a:pPr>
                      <a:r>
                        <a:rPr lang="en-US" altLang="zh-CN" sz="1800" spc="3" dirty="0">
                          <a:solidFill>
                            <a:srgbClr val="000000"/>
                          </a:solidFill>
                          <a:latin typeface="Calibri"/>
                          <a:ea typeface="Calibri"/>
                          <a:cs typeface="Calibri"/>
                        </a:rPr>
                        <a:t>1.3</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967">
                <a:tc>
                  <a:txBody>
                    <a:bodyPr/>
                    <a:lstStyle/>
                    <a:p>
                      <a:pPr algn="l">
                        <a:lnSpc>
                          <a:spcPts val="697"/>
                        </a:lnSpc>
                      </a:pPr>
                      <a:endParaRPr/>
                    </a:p>
                    <a:p>
                      <a:pPr marL="91440" algn="l" rtl="0">
                        <a:lnSpc>
                          <a:spcPts val="1802"/>
                        </a:lnSpc>
                      </a:pPr>
                      <a:r>
                        <a:rPr lang="en-US" altLang="zh-CN" sz="1800" spc="1" dirty="0">
                          <a:solidFill>
                            <a:srgbClr val="000000"/>
                          </a:solidFill>
                          <a:latin typeface="Calibri"/>
                          <a:ea typeface="Calibri"/>
                          <a:cs typeface="Calibri"/>
                        </a:rPr>
                        <a:t>Bangladesh</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7"/>
                        </a:lnSpc>
                      </a:pPr>
                      <a:endParaRPr/>
                    </a:p>
                    <a:p>
                      <a:pPr marL="92075" algn="l" rtl="0">
                        <a:lnSpc>
                          <a:spcPts val="1802"/>
                        </a:lnSpc>
                      </a:pPr>
                      <a:r>
                        <a:rPr lang="en-US" altLang="zh-CN" sz="1800" spc="3" dirty="0">
                          <a:solidFill>
                            <a:srgbClr val="000000"/>
                          </a:solidFill>
                          <a:latin typeface="Calibri"/>
                          <a:ea typeface="Calibri"/>
                          <a:cs typeface="Calibri"/>
                        </a:rPr>
                        <a:t>1.6</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7"/>
                        </a:lnSpc>
                      </a:pPr>
                      <a:endParaRPr/>
                    </a:p>
                    <a:p>
                      <a:pPr marL="92710" algn="l" rtl="0">
                        <a:lnSpc>
                          <a:spcPts val="1802"/>
                        </a:lnSpc>
                      </a:pPr>
                      <a:r>
                        <a:rPr lang="en-US" altLang="zh-CN" sz="1800" spc="3" dirty="0">
                          <a:solidFill>
                            <a:srgbClr val="000000"/>
                          </a:solidFill>
                          <a:latin typeface="Calibri"/>
                          <a:ea typeface="Calibri"/>
                          <a:cs typeface="Calibri"/>
                        </a:rPr>
                        <a:t>0.5</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840">
                <a:tc>
                  <a:txBody>
                    <a:bodyPr/>
                    <a:lstStyle/>
                    <a:p>
                      <a:pPr algn="l">
                        <a:lnSpc>
                          <a:spcPts val="696"/>
                        </a:lnSpc>
                      </a:pPr>
                      <a:endParaRPr/>
                    </a:p>
                    <a:p>
                      <a:pPr marL="91440" algn="l" rtl="0">
                        <a:lnSpc>
                          <a:spcPts val="1802"/>
                        </a:lnSpc>
                      </a:pPr>
                      <a:r>
                        <a:rPr lang="en-US" altLang="zh-CN" sz="1800" spc="-14" dirty="0">
                          <a:solidFill>
                            <a:srgbClr val="000000"/>
                          </a:solidFill>
                          <a:latin typeface="Calibri"/>
                          <a:ea typeface="Calibri"/>
                          <a:cs typeface="Calibri"/>
                        </a:rPr>
                        <a:t>Rest</a:t>
                      </a:r>
                      <a:r>
                        <a:rPr lang="en-US" altLang="zh-CN" sz="1800" spc="7" dirty="0">
                          <a:solidFill>
                            <a:srgbClr val="000000"/>
                          </a:solidFill>
                          <a:latin typeface="Calibri"/>
                          <a:ea typeface="Calibri"/>
                          <a:cs typeface="Calibri"/>
                        </a:rPr>
                        <a:t> </a:t>
                      </a:r>
                      <a:r>
                        <a:rPr lang="en-US" altLang="zh-CN" sz="1800" spc="0" dirty="0">
                          <a:solidFill>
                            <a:srgbClr val="000000"/>
                          </a:solidFill>
                          <a:latin typeface="Calibri"/>
                          <a:ea typeface="Calibri"/>
                          <a:cs typeface="Calibri"/>
                        </a:rPr>
                        <a:t>of</a:t>
                      </a:r>
                      <a:r>
                        <a:rPr lang="en-US" altLang="zh-CN" sz="1800" dirty="0">
                          <a:solidFill>
                            <a:srgbClr val="000000"/>
                          </a:solidFill>
                          <a:latin typeface="Calibri"/>
                          <a:ea typeface="Calibri"/>
                          <a:cs typeface="Calibri"/>
                        </a:rPr>
                        <a:t> </a:t>
                      </a:r>
                      <a:r>
                        <a:rPr lang="en-US" altLang="zh-CN" sz="1800" spc="0" dirty="0">
                          <a:solidFill>
                            <a:srgbClr val="000000"/>
                          </a:solidFill>
                          <a:latin typeface="Calibri"/>
                          <a:ea typeface="Calibri"/>
                          <a:cs typeface="Calibri"/>
                        </a:rPr>
                        <a:t>the</a:t>
                      </a:r>
                      <a:r>
                        <a:rPr lang="en-US" altLang="zh-CN" sz="1800" spc="18" dirty="0">
                          <a:solidFill>
                            <a:srgbClr val="000000"/>
                          </a:solidFill>
                          <a:latin typeface="Calibri"/>
                          <a:ea typeface="Calibri"/>
                          <a:cs typeface="Calibri"/>
                        </a:rPr>
                        <a:t> </a:t>
                      </a:r>
                      <a:r>
                        <a:rPr lang="en-US" altLang="zh-CN" sz="1800" spc="-17" dirty="0">
                          <a:solidFill>
                            <a:srgbClr val="000000"/>
                          </a:solidFill>
                          <a:latin typeface="Calibri"/>
                          <a:ea typeface="Calibri"/>
                          <a:cs typeface="Calibri"/>
                        </a:rPr>
                        <a:t>World</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6"/>
                        </a:lnSpc>
                      </a:pPr>
                      <a:endParaRPr/>
                    </a:p>
                    <a:p>
                      <a:pPr marL="92075" algn="l" rtl="0">
                        <a:lnSpc>
                          <a:spcPts val="1802"/>
                        </a:lnSpc>
                      </a:pPr>
                      <a:r>
                        <a:rPr lang="en-US" altLang="zh-CN" sz="1800" spc="2" dirty="0">
                          <a:solidFill>
                            <a:srgbClr val="000000"/>
                          </a:solidFill>
                          <a:latin typeface="Calibri"/>
                          <a:ea typeface="Calibri"/>
                          <a:cs typeface="Calibri"/>
                        </a:rPr>
                        <a:t>51.7</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6"/>
                        </a:lnSpc>
                      </a:pPr>
                      <a:endParaRPr/>
                    </a:p>
                    <a:p>
                      <a:pPr marL="92710" algn="l" rtl="0">
                        <a:lnSpc>
                          <a:spcPts val="1802"/>
                        </a:lnSpc>
                      </a:pPr>
                      <a:r>
                        <a:rPr lang="en-US" altLang="zh-CN" sz="1800" spc="2" dirty="0">
                          <a:solidFill>
                            <a:srgbClr val="000000"/>
                          </a:solidFill>
                          <a:latin typeface="Calibri"/>
                          <a:ea typeface="Calibri"/>
                          <a:cs typeface="Calibri"/>
                        </a:rPr>
                        <a:t>17.5</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840">
                <a:tc>
                  <a:txBody>
                    <a:bodyPr/>
                    <a:lstStyle/>
                    <a:p>
                      <a:pPr algn="l">
                        <a:lnSpc>
                          <a:spcPts val="697"/>
                        </a:lnSpc>
                      </a:pPr>
                      <a:endParaRPr/>
                    </a:p>
                    <a:p>
                      <a:pPr marL="91440" algn="l" rtl="0">
                        <a:lnSpc>
                          <a:spcPts val="1802"/>
                        </a:lnSpc>
                      </a:pPr>
                      <a:r>
                        <a:rPr lang="en-US" altLang="zh-CN" sz="1800" spc="-37" dirty="0">
                          <a:solidFill>
                            <a:srgbClr val="000000"/>
                          </a:solidFill>
                          <a:latin typeface="Calibri"/>
                          <a:ea typeface="Calibri"/>
                          <a:cs typeface="Calibri"/>
                        </a:rPr>
                        <a:t>Total</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7"/>
                        </a:lnSpc>
                      </a:pPr>
                      <a:endParaRPr/>
                    </a:p>
                    <a:p>
                      <a:pPr marL="92075" algn="l" rtl="0">
                        <a:lnSpc>
                          <a:spcPts val="1802"/>
                        </a:lnSpc>
                      </a:pPr>
                      <a:r>
                        <a:rPr lang="en-US" altLang="zh-CN" sz="1800" spc="0" dirty="0">
                          <a:solidFill>
                            <a:srgbClr val="000000"/>
                          </a:solidFill>
                          <a:latin typeface="Calibri"/>
                          <a:ea typeface="Calibri"/>
                          <a:cs typeface="Calibri"/>
                        </a:rPr>
                        <a:t>294</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7"/>
                        </a:lnSpc>
                      </a:pPr>
                      <a:endParaRPr/>
                    </a:p>
                    <a:p>
                      <a:pPr marL="92710" algn="l" rtl="0">
                        <a:lnSpc>
                          <a:spcPts val="1802"/>
                        </a:lnSpc>
                      </a:pPr>
                      <a:r>
                        <a:rPr lang="en-US" altLang="zh-CN" sz="1800" spc="2" dirty="0">
                          <a:solidFill>
                            <a:srgbClr val="000000"/>
                          </a:solidFill>
                          <a:latin typeface="Calibri"/>
                          <a:ea typeface="Calibri"/>
                          <a:cs typeface="Calibri"/>
                        </a:rPr>
                        <a:t>99.9</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bl>
          </a:graphicData>
        </a:graphic>
      </p:graphicFrame>
      <p:sp>
        <p:nvSpPr>
          <p:cNvPr id="121" name="Text Box121"/>
          <p:cNvSpPr txBox="1"/>
          <p:nvPr/>
        </p:nvSpPr>
        <p:spPr>
          <a:xfrm>
            <a:off x="113690" y="5927984"/>
            <a:ext cx="8813768" cy="623037"/>
          </a:xfrm>
          <a:prstGeom prst="rect">
            <a:avLst/>
          </a:prstGeom>
        </p:spPr>
        <p:txBody>
          <a:bodyPr wrap="square" lIns="0" tIns="0" rIns="0" rtlCol="0">
            <a:spAutoFit/>
          </a:bodyPr>
          <a:lstStyle/>
          <a:p>
            <a:pPr algn="l">
              <a:lnSpc>
                <a:spcPts val="0"/>
              </a:lnSpc>
            </a:pPr>
            <a:endParaRPr/>
          </a:p>
          <a:p>
            <a:pPr algn="l" rtl="0">
              <a:lnSpc>
                <a:spcPts val="1635"/>
              </a:lnSpc>
            </a:pPr>
            <a:r>
              <a:rPr lang="en-US" altLang="zh-CN" sz="1400" spc="3" dirty="0">
                <a:solidFill>
                  <a:srgbClr val="000000"/>
                </a:solidFill>
                <a:latin typeface="Times New Roman"/>
                <a:ea typeface="Times New Roman"/>
                <a:cs typeface="Times New Roman"/>
              </a:rPr>
              <a:t>Source:</a:t>
            </a:r>
            <a:r>
              <a:rPr lang="en-US" altLang="zh-CN" sz="1400" spc="-36" dirty="0">
                <a:solidFill>
                  <a:srgbClr val="000000"/>
                </a:solidFill>
                <a:latin typeface="Times New Roman"/>
                <a:ea typeface="Times New Roman"/>
                <a:cs typeface="Times New Roman"/>
              </a:rPr>
              <a:t> </a:t>
            </a:r>
            <a:r>
              <a:rPr lang="en-US" altLang="zh-CN" sz="1400" spc="3" dirty="0">
                <a:solidFill>
                  <a:srgbClr val="000000"/>
                </a:solidFill>
                <a:latin typeface="Times New Roman"/>
                <a:ea typeface="Times New Roman"/>
                <a:cs typeface="Times New Roman"/>
              </a:rPr>
              <a:t>Ghaly</a:t>
            </a:r>
            <a:r>
              <a:rPr lang="en-US" altLang="zh-CN" sz="1400" spc="-86" dirty="0">
                <a:solidFill>
                  <a:srgbClr val="000000"/>
                </a:solidFill>
                <a:latin typeface="Times New Roman"/>
                <a:ea typeface="Times New Roman"/>
                <a:cs typeface="Times New Roman"/>
              </a:rPr>
              <a:t> </a:t>
            </a:r>
            <a:r>
              <a:rPr lang="en-US" altLang="zh-CN" sz="1400" spc="0" dirty="0">
                <a:solidFill>
                  <a:srgbClr val="000000"/>
                </a:solidFill>
                <a:latin typeface="Times New Roman"/>
                <a:ea typeface="Times New Roman"/>
                <a:cs typeface="Times New Roman"/>
              </a:rPr>
              <a:t>A.</a:t>
            </a:r>
            <a:r>
              <a:rPr lang="en-US" altLang="zh-CN" sz="1400" spc="-7" dirty="0">
                <a:solidFill>
                  <a:srgbClr val="000000"/>
                </a:solidFill>
                <a:latin typeface="Times New Roman"/>
                <a:ea typeface="Times New Roman"/>
                <a:cs typeface="Times New Roman"/>
              </a:rPr>
              <a:t> </a:t>
            </a:r>
            <a:r>
              <a:rPr lang="en-US" altLang="zh-CN" sz="1400" spc="0" dirty="0">
                <a:solidFill>
                  <a:srgbClr val="000000"/>
                </a:solidFill>
                <a:latin typeface="Times New Roman"/>
                <a:ea typeface="Times New Roman"/>
                <a:cs typeface="Times New Roman"/>
              </a:rPr>
              <a:t>E,</a:t>
            </a:r>
            <a:r>
              <a:rPr lang="en-US" altLang="zh-CN" sz="1400" spc="-80" dirty="0">
                <a:solidFill>
                  <a:srgbClr val="000000"/>
                </a:solidFill>
                <a:latin typeface="Times New Roman"/>
                <a:ea typeface="Times New Roman"/>
                <a:cs typeface="Times New Roman"/>
              </a:rPr>
              <a:t> </a:t>
            </a:r>
            <a:r>
              <a:rPr lang="en-US" altLang="zh-CN" sz="1400" spc="3" dirty="0">
                <a:solidFill>
                  <a:srgbClr val="000000"/>
                </a:solidFill>
                <a:latin typeface="Times New Roman"/>
                <a:ea typeface="Times New Roman"/>
                <a:cs typeface="Times New Roman"/>
              </a:rPr>
              <a:t>Ananthashankar</a:t>
            </a:r>
            <a:r>
              <a:rPr lang="en-US" altLang="zh-CN" sz="1400" spc="-8" dirty="0">
                <a:solidFill>
                  <a:srgbClr val="000000"/>
                </a:solidFill>
                <a:latin typeface="Times New Roman"/>
                <a:ea typeface="Times New Roman"/>
                <a:cs typeface="Times New Roman"/>
              </a:rPr>
              <a:t> </a:t>
            </a:r>
            <a:r>
              <a:rPr lang="en-US" altLang="zh-CN" sz="1400" spc="0" dirty="0">
                <a:solidFill>
                  <a:srgbClr val="000000"/>
                </a:solidFill>
                <a:latin typeface="Times New Roman"/>
                <a:ea typeface="Times New Roman"/>
                <a:cs typeface="Times New Roman"/>
              </a:rPr>
              <a:t>R.,</a:t>
            </a:r>
            <a:r>
              <a:rPr lang="en-US" altLang="zh-CN" sz="1400" spc="-104" dirty="0">
                <a:solidFill>
                  <a:srgbClr val="000000"/>
                </a:solidFill>
                <a:latin typeface="Times New Roman"/>
                <a:ea typeface="Times New Roman"/>
                <a:cs typeface="Times New Roman"/>
              </a:rPr>
              <a:t> </a:t>
            </a:r>
            <a:r>
              <a:rPr lang="en-US" altLang="zh-CN" sz="1400" spc="3" dirty="0">
                <a:solidFill>
                  <a:srgbClr val="000000"/>
                </a:solidFill>
                <a:latin typeface="Times New Roman"/>
                <a:ea typeface="Times New Roman"/>
                <a:cs typeface="Times New Roman"/>
              </a:rPr>
              <a:t>Alhattab</a:t>
            </a:r>
            <a:r>
              <a:rPr lang="en-US" altLang="zh-CN" sz="1400" spc="-34" dirty="0">
                <a:solidFill>
                  <a:srgbClr val="000000"/>
                </a:solidFill>
                <a:latin typeface="Times New Roman"/>
                <a:ea typeface="Times New Roman"/>
                <a:cs typeface="Times New Roman"/>
              </a:rPr>
              <a:t> </a:t>
            </a:r>
            <a:r>
              <a:rPr lang="en-US" altLang="zh-CN" sz="1400" spc="2" dirty="0">
                <a:solidFill>
                  <a:srgbClr val="000000"/>
                </a:solidFill>
                <a:latin typeface="Times New Roman"/>
                <a:ea typeface="Times New Roman"/>
                <a:cs typeface="Times New Roman"/>
              </a:rPr>
              <a:t>M.,</a:t>
            </a:r>
            <a:r>
              <a:rPr lang="en-US" altLang="zh-CN" sz="1400" dirty="0">
                <a:solidFill>
                  <a:srgbClr val="000000"/>
                </a:solidFill>
                <a:latin typeface="Times New Roman"/>
                <a:ea typeface="Times New Roman"/>
                <a:cs typeface="Times New Roman"/>
              </a:rPr>
              <a:t> </a:t>
            </a:r>
            <a:r>
              <a:rPr lang="en-US" altLang="zh-CN" sz="1400" spc="4" dirty="0">
                <a:solidFill>
                  <a:srgbClr val="000000"/>
                </a:solidFill>
                <a:latin typeface="Times New Roman"/>
                <a:ea typeface="Times New Roman"/>
                <a:cs typeface="Times New Roman"/>
              </a:rPr>
              <a:t>and</a:t>
            </a:r>
            <a:r>
              <a:rPr lang="en-US" altLang="zh-CN" sz="1400" spc="-15" dirty="0">
                <a:solidFill>
                  <a:srgbClr val="000000"/>
                </a:solidFill>
                <a:latin typeface="Times New Roman"/>
                <a:ea typeface="Times New Roman"/>
                <a:cs typeface="Times New Roman"/>
              </a:rPr>
              <a:t> </a:t>
            </a:r>
            <a:r>
              <a:rPr lang="en-US" altLang="zh-CN" sz="1400" spc="2" dirty="0">
                <a:solidFill>
                  <a:srgbClr val="000000"/>
                </a:solidFill>
                <a:latin typeface="Times New Roman"/>
                <a:ea typeface="Times New Roman"/>
                <a:cs typeface="Times New Roman"/>
              </a:rPr>
              <a:t>Ramakrishnan</a:t>
            </a:r>
            <a:r>
              <a:rPr lang="en-US" altLang="zh-CN" sz="1400" spc="-47" dirty="0">
                <a:solidFill>
                  <a:srgbClr val="000000"/>
                </a:solidFill>
                <a:latin typeface="Times New Roman"/>
                <a:ea typeface="Times New Roman"/>
                <a:cs typeface="Times New Roman"/>
              </a:rPr>
              <a:t> </a:t>
            </a:r>
            <a:r>
              <a:rPr lang="en-US" altLang="zh-CN" sz="1400" spc="-91" dirty="0">
                <a:solidFill>
                  <a:srgbClr val="000000"/>
                </a:solidFill>
                <a:latin typeface="Times New Roman"/>
                <a:ea typeface="Times New Roman"/>
                <a:cs typeface="Times New Roman"/>
              </a:rPr>
              <a:t>V.</a:t>
            </a:r>
            <a:r>
              <a:rPr lang="en-US" altLang="zh-CN" sz="1400" spc="-28" dirty="0">
                <a:solidFill>
                  <a:srgbClr val="000000"/>
                </a:solidFill>
                <a:latin typeface="Times New Roman"/>
                <a:ea typeface="Times New Roman"/>
                <a:cs typeface="Times New Roman"/>
              </a:rPr>
              <a:t> </a:t>
            </a:r>
            <a:r>
              <a:rPr lang="en-US" altLang="zh-CN" sz="1400" spc="-60" dirty="0">
                <a:solidFill>
                  <a:srgbClr val="000000"/>
                </a:solidFill>
                <a:latin typeface="Times New Roman"/>
                <a:ea typeface="Times New Roman"/>
                <a:cs typeface="Times New Roman"/>
              </a:rPr>
              <a:t>V.,</a:t>
            </a:r>
            <a:r>
              <a:rPr lang="en-US" altLang="zh-CN" sz="1400" spc="51" dirty="0">
                <a:solidFill>
                  <a:srgbClr val="000000"/>
                </a:solidFill>
                <a:latin typeface="Times New Roman"/>
                <a:ea typeface="Times New Roman"/>
                <a:cs typeface="Times New Roman"/>
              </a:rPr>
              <a:t> </a:t>
            </a:r>
            <a:r>
              <a:rPr lang="en-US" altLang="zh-CN" sz="1400" spc="4" dirty="0">
                <a:solidFill>
                  <a:srgbClr val="000000"/>
                </a:solidFill>
                <a:latin typeface="Times New Roman"/>
                <a:ea typeface="Times New Roman"/>
                <a:cs typeface="Times New Roman"/>
              </a:rPr>
              <a:t>Production,</a:t>
            </a:r>
            <a:r>
              <a:rPr lang="en-US" altLang="zh-CN" sz="1400" spc="-42" dirty="0">
                <a:solidFill>
                  <a:srgbClr val="000000"/>
                </a:solidFill>
                <a:latin typeface="Times New Roman"/>
                <a:ea typeface="Times New Roman"/>
                <a:cs typeface="Times New Roman"/>
              </a:rPr>
              <a:t> </a:t>
            </a:r>
            <a:r>
              <a:rPr lang="en-US" altLang="zh-CN" sz="1400" spc="4" dirty="0">
                <a:solidFill>
                  <a:srgbClr val="000000"/>
                </a:solidFill>
                <a:latin typeface="Times New Roman"/>
                <a:ea typeface="Times New Roman"/>
                <a:cs typeface="Times New Roman"/>
              </a:rPr>
              <a:t>Characterization</a:t>
            </a:r>
            <a:r>
              <a:rPr lang="en-US" altLang="zh-CN" sz="1400" spc="-43" dirty="0">
                <a:solidFill>
                  <a:srgbClr val="000000"/>
                </a:solidFill>
                <a:latin typeface="Times New Roman"/>
                <a:ea typeface="Times New Roman"/>
                <a:cs typeface="Times New Roman"/>
              </a:rPr>
              <a:t> </a:t>
            </a:r>
            <a:r>
              <a:rPr lang="en-US" altLang="zh-CN" sz="1400" spc="5" dirty="0">
                <a:solidFill>
                  <a:srgbClr val="000000"/>
                </a:solidFill>
                <a:latin typeface="Times New Roman"/>
                <a:ea typeface="Times New Roman"/>
                <a:cs typeface="Times New Roman"/>
              </a:rPr>
              <a:t>and</a:t>
            </a:r>
            <a:r>
              <a:rPr lang="en-US" altLang="zh-CN" sz="1400" spc="-35" dirty="0">
                <a:solidFill>
                  <a:srgbClr val="000000"/>
                </a:solidFill>
                <a:latin typeface="Times New Roman"/>
                <a:ea typeface="Times New Roman"/>
                <a:cs typeface="Times New Roman"/>
              </a:rPr>
              <a:t> </a:t>
            </a:r>
            <a:r>
              <a:rPr lang="en-US" altLang="zh-CN" sz="1400" spc="-4" dirty="0">
                <a:solidFill>
                  <a:srgbClr val="000000"/>
                </a:solidFill>
                <a:latin typeface="Times New Roman"/>
                <a:ea typeface="Times New Roman"/>
                <a:cs typeface="Times New Roman"/>
              </a:rPr>
              <a:t>Treatment</a:t>
            </a:r>
            <a:r>
              <a:rPr lang="en-US" altLang="zh-CN" sz="1400" dirty="0">
                <a:solidFill>
                  <a:srgbClr val="000000"/>
                </a:solidFill>
                <a:latin typeface="Times New Roman"/>
                <a:ea typeface="Times New Roman"/>
                <a:cs typeface="Times New Roman"/>
              </a:rPr>
              <a:t> </a:t>
            </a:r>
            <a:r>
              <a:rPr lang="en-US" altLang="zh-CN" sz="1400" spc="4" dirty="0">
                <a:solidFill>
                  <a:srgbClr val="000000"/>
                </a:solidFill>
                <a:latin typeface="Times New Roman"/>
                <a:ea typeface="Times New Roman"/>
                <a:cs typeface="Times New Roman"/>
              </a:rPr>
              <a:t>of</a:t>
            </a:r>
            <a:r>
              <a:rPr lang="en-US" altLang="zh-CN" sz="1400" spc="-41" dirty="0">
                <a:solidFill>
                  <a:srgbClr val="000000"/>
                </a:solidFill>
                <a:latin typeface="Times New Roman"/>
                <a:ea typeface="Times New Roman"/>
                <a:cs typeface="Times New Roman"/>
              </a:rPr>
              <a:t> </a:t>
            </a:r>
            <a:r>
              <a:rPr lang="en-US" altLang="zh-CN" sz="1400" spc="-10" dirty="0">
                <a:solidFill>
                  <a:srgbClr val="000000"/>
                </a:solidFill>
                <a:latin typeface="Times New Roman"/>
                <a:ea typeface="Times New Roman"/>
                <a:cs typeface="Times New Roman"/>
              </a:rPr>
              <a:t>Textile</a:t>
            </a:r>
            <a:r>
              <a:rPr lang="en-US" altLang="zh-CN" sz="1400" spc="-39" dirty="0">
                <a:solidFill>
                  <a:srgbClr val="000000"/>
                </a:solidFill>
                <a:latin typeface="Times New Roman"/>
                <a:ea typeface="Times New Roman"/>
                <a:cs typeface="Times New Roman"/>
              </a:rPr>
              <a:t> </a:t>
            </a:r>
            <a:r>
              <a:rPr lang="en-US" altLang="zh-CN" sz="1400" spc="0" dirty="0">
                <a:solidFill>
                  <a:srgbClr val="000000"/>
                </a:solidFill>
                <a:latin typeface="Times New Roman"/>
                <a:ea typeface="Times New Roman"/>
                <a:cs typeface="Times New Roman"/>
              </a:rPr>
              <a:t>Effluents:</a:t>
            </a:r>
            <a:r>
              <a:rPr lang="en-US" altLang="zh-CN" sz="1400" spc="-116" dirty="0">
                <a:solidFill>
                  <a:srgbClr val="000000"/>
                </a:solidFill>
                <a:latin typeface="Times New Roman"/>
                <a:ea typeface="Times New Roman"/>
                <a:cs typeface="Times New Roman"/>
              </a:rPr>
              <a:t> </a:t>
            </a:r>
            <a:r>
              <a:rPr lang="en-US" altLang="zh-CN" sz="1400" spc="0" dirty="0">
                <a:solidFill>
                  <a:srgbClr val="000000"/>
                </a:solidFill>
                <a:latin typeface="Times New Roman"/>
                <a:ea typeface="Times New Roman"/>
                <a:cs typeface="Times New Roman"/>
              </a:rPr>
              <a:t>A</a:t>
            </a:r>
            <a:r>
              <a:rPr lang="en-US" altLang="zh-CN" sz="1400" spc="-74" dirty="0">
                <a:solidFill>
                  <a:srgbClr val="000000"/>
                </a:solidFill>
                <a:latin typeface="Times New Roman"/>
                <a:ea typeface="Times New Roman"/>
                <a:cs typeface="Times New Roman"/>
              </a:rPr>
              <a:t> </a:t>
            </a:r>
            <a:r>
              <a:rPr lang="en-US" altLang="zh-CN" sz="1400" spc="3" dirty="0">
                <a:solidFill>
                  <a:srgbClr val="000000"/>
                </a:solidFill>
                <a:latin typeface="Times New Roman"/>
                <a:ea typeface="Times New Roman"/>
                <a:cs typeface="Times New Roman"/>
              </a:rPr>
              <a:t>Critical</a:t>
            </a:r>
            <a:r>
              <a:rPr lang="en-US" altLang="zh-CN" sz="1400" spc="-35" dirty="0">
                <a:solidFill>
                  <a:srgbClr val="000000"/>
                </a:solidFill>
                <a:latin typeface="Times New Roman"/>
                <a:ea typeface="Times New Roman"/>
                <a:cs typeface="Times New Roman"/>
              </a:rPr>
              <a:t> </a:t>
            </a:r>
            <a:r>
              <a:rPr lang="en-US" altLang="zh-CN" sz="1400" spc="-11" dirty="0">
                <a:solidFill>
                  <a:srgbClr val="000000"/>
                </a:solidFill>
                <a:latin typeface="Times New Roman"/>
                <a:ea typeface="Times New Roman"/>
                <a:cs typeface="Times New Roman"/>
              </a:rPr>
              <a:t>Review,</a:t>
            </a:r>
            <a:r>
              <a:rPr lang="en-US" altLang="zh-CN" sz="1400" spc="17" dirty="0">
                <a:solidFill>
                  <a:srgbClr val="000000"/>
                </a:solidFill>
                <a:latin typeface="Times New Roman"/>
                <a:ea typeface="Times New Roman"/>
                <a:cs typeface="Times New Roman"/>
              </a:rPr>
              <a:t> </a:t>
            </a:r>
            <a:r>
              <a:rPr lang="en-US" altLang="zh-CN" sz="1400" spc="0" dirty="0">
                <a:solidFill>
                  <a:srgbClr val="000000"/>
                </a:solidFill>
                <a:latin typeface="Arial"/>
                <a:ea typeface="Arial"/>
                <a:cs typeface="Arial"/>
              </a:rPr>
              <a:t>J</a:t>
            </a:r>
            <a:r>
              <a:rPr lang="en-US" altLang="zh-CN" sz="1400" dirty="0">
                <a:solidFill>
                  <a:srgbClr val="000000"/>
                </a:solidFill>
                <a:latin typeface="Arial"/>
                <a:ea typeface="Arial"/>
                <a:cs typeface="Arial"/>
              </a:rPr>
              <a:t> </a:t>
            </a:r>
            <a:r>
              <a:rPr lang="en-US" altLang="zh-CN" sz="1400" spc="2" dirty="0">
                <a:solidFill>
                  <a:srgbClr val="000000"/>
                </a:solidFill>
                <a:latin typeface="Arial"/>
                <a:ea typeface="Arial"/>
                <a:cs typeface="Arial"/>
              </a:rPr>
              <a:t>Chem</a:t>
            </a:r>
            <a:r>
              <a:rPr lang="en-US" altLang="zh-CN" sz="1400" spc="-15" dirty="0">
                <a:solidFill>
                  <a:srgbClr val="000000"/>
                </a:solidFill>
                <a:latin typeface="Arial"/>
                <a:ea typeface="Arial"/>
                <a:cs typeface="Arial"/>
              </a:rPr>
              <a:t> </a:t>
            </a:r>
            <a:r>
              <a:rPr lang="en-US" altLang="zh-CN" sz="1400" spc="2" dirty="0">
                <a:solidFill>
                  <a:srgbClr val="000000"/>
                </a:solidFill>
                <a:latin typeface="Arial"/>
                <a:ea typeface="Arial"/>
                <a:cs typeface="Arial"/>
              </a:rPr>
              <a:t>Eng</a:t>
            </a:r>
            <a:r>
              <a:rPr lang="en-US" altLang="zh-CN" sz="1400" spc="-20" dirty="0">
                <a:solidFill>
                  <a:srgbClr val="000000"/>
                </a:solidFill>
                <a:latin typeface="Arial"/>
                <a:ea typeface="Arial"/>
                <a:cs typeface="Arial"/>
              </a:rPr>
              <a:t> </a:t>
            </a:r>
            <a:r>
              <a:rPr lang="en-US" altLang="zh-CN" sz="1400" spc="3" dirty="0">
                <a:solidFill>
                  <a:srgbClr val="000000"/>
                </a:solidFill>
                <a:latin typeface="Arial"/>
                <a:ea typeface="Arial"/>
                <a:cs typeface="Arial"/>
              </a:rPr>
              <a:t>Process</a:t>
            </a:r>
            <a:r>
              <a:rPr lang="en-US" altLang="zh-CN" sz="1400" spc="-62" dirty="0">
                <a:solidFill>
                  <a:srgbClr val="000000"/>
                </a:solidFill>
                <a:latin typeface="Arial"/>
                <a:ea typeface="Arial"/>
                <a:cs typeface="Arial"/>
              </a:rPr>
              <a:t> </a:t>
            </a:r>
            <a:r>
              <a:rPr lang="en-US" altLang="zh-CN" sz="1400" spc="-21" dirty="0">
                <a:solidFill>
                  <a:srgbClr val="000000"/>
                </a:solidFill>
                <a:latin typeface="Arial"/>
                <a:ea typeface="Arial"/>
                <a:cs typeface="Arial"/>
              </a:rPr>
              <a:t>Technol</a:t>
            </a:r>
            <a:r>
              <a:rPr lang="en-US" altLang="zh-CN" sz="1400" spc="-28" dirty="0">
                <a:solidFill>
                  <a:srgbClr val="000000"/>
                </a:solidFill>
                <a:latin typeface="Arial"/>
                <a:ea typeface="Arial"/>
                <a:cs typeface="Arial"/>
              </a:rPr>
              <a:t> </a:t>
            </a:r>
            <a:r>
              <a:rPr lang="en-US" altLang="zh-CN" sz="1400" spc="2" dirty="0">
                <a:solidFill>
                  <a:srgbClr val="000000"/>
                </a:solidFill>
                <a:latin typeface="Arial"/>
                <a:ea typeface="Arial"/>
                <a:cs typeface="Arial"/>
              </a:rPr>
              <a:t>2014,</a:t>
            </a:r>
            <a:r>
              <a:rPr lang="en-US" altLang="zh-CN" sz="1400" spc="-28" dirty="0">
                <a:solidFill>
                  <a:srgbClr val="000000"/>
                </a:solidFill>
                <a:latin typeface="Arial"/>
                <a:ea typeface="Arial"/>
                <a:cs typeface="Arial"/>
              </a:rPr>
              <a:t> </a:t>
            </a:r>
            <a:r>
              <a:rPr lang="en-US" altLang="zh-CN" sz="1400" spc="3" dirty="0">
                <a:solidFill>
                  <a:srgbClr val="000000"/>
                </a:solidFill>
                <a:latin typeface="Arial"/>
                <a:ea typeface="Arial"/>
                <a:cs typeface="Arial"/>
              </a:rPr>
              <a:t>5:1,</a:t>
            </a:r>
            <a:r>
              <a:rPr lang="en-US" altLang="zh-CN" sz="1400" spc="-17" dirty="0">
                <a:solidFill>
                  <a:srgbClr val="000000"/>
                </a:solidFill>
                <a:latin typeface="Arial"/>
                <a:ea typeface="Arial"/>
                <a:cs typeface="Arial"/>
              </a:rPr>
              <a:t> </a:t>
            </a:r>
            <a:r>
              <a:rPr lang="en-US" altLang="zh-CN" sz="1400" spc="-1" dirty="0">
                <a:solidFill>
                  <a:srgbClr val="000000"/>
                </a:solidFill>
                <a:latin typeface="Arial"/>
                <a:ea typeface="Arial"/>
                <a:cs typeface="Arial"/>
                <a:hlinkClick r:id="rId2"/>
              </a:rPr>
              <a:t>http://dx.doi.org/10.4172/2157-</a:t>
            </a:r>
            <a:r>
              <a:rPr lang="en-US" altLang="zh-CN" sz="1400" spc="389" dirty="0">
                <a:solidFill>
                  <a:srgbClr val="000000"/>
                </a:solidFill>
                <a:latin typeface="Arial"/>
                <a:ea typeface="Arial"/>
                <a:cs typeface="Arial"/>
                <a:hlinkClick r:id="rId2"/>
              </a:rPr>
              <a:t> </a:t>
            </a:r>
            <a:r>
              <a:rPr lang="en-US" altLang="zh-CN" sz="1400" spc="0" dirty="0">
                <a:solidFill>
                  <a:srgbClr val="000000"/>
                </a:solidFill>
                <a:latin typeface="Arial"/>
                <a:ea typeface="Arial"/>
                <a:cs typeface="Arial"/>
              </a:rPr>
              <a:t>7048.1000182</a:t>
            </a:r>
            <a:endParaRPr lang="en-US" altLang="zh-CN" sz="1400">
              <a:latin typeface="Arial"/>
              <a:ea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122"/>
          <p:cNvPicPr>
            <a:picLocks noChangeAspect="1"/>
          </p:cNvPicPr>
          <p:nvPr/>
        </p:nvPicPr>
        <p:blipFill>
          <a:blip r:embed="rId2"/>
          <a:stretch>
            <a:fillRect/>
          </a:stretch>
        </p:blipFill>
        <p:spPr>
          <a:xfrm>
            <a:off x="0" y="12699"/>
            <a:ext cx="9144000" cy="6832600"/>
          </a:xfrm>
          <a:prstGeom prst="rect">
            <a:avLst/>
          </a:prstGeom>
          <a:noFill/>
        </p:spPr>
      </p:pic>
      <p:sp>
        <p:nvSpPr>
          <p:cNvPr id="123" name="Text Box123"/>
          <p:cNvSpPr txBox="1"/>
          <p:nvPr/>
        </p:nvSpPr>
        <p:spPr>
          <a:xfrm>
            <a:off x="889406" y="614426"/>
            <a:ext cx="7403626"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b="1" spc="-62" dirty="0">
                <a:solidFill>
                  <a:srgbClr val="0000FF"/>
                </a:solidFill>
                <a:latin typeface="Calibri"/>
                <a:ea typeface="Calibri"/>
                <a:cs typeface="Calibri"/>
              </a:rPr>
              <a:t>Textile</a:t>
            </a:r>
            <a:r>
              <a:rPr lang="en-US" altLang="zh-CN" sz="4400" b="1" spc="-22" dirty="0">
                <a:solidFill>
                  <a:srgbClr val="0000FF"/>
                </a:solidFill>
                <a:latin typeface="Calibri"/>
                <a:ea typeface="Calibri"/>
                <a:cs typeface="Calibri"/>
              </a:rPr>
              <a:t> </a:t>
            </a:r>
            <a:r>
              <a:rPr lang="en-US" altLang="zh-CN" sz="4400" b="1" spc="-3" dirty="0">
                <a:solidFill>
                  <a:srgbClr val="0000FF"/>
                </a:solidFill>
                <a:latin typeface="Calibri"/>
                <a:ea typeface="Calibri"/>
                <a:cs typeface="Calibri"/>
              </a:rPr>
              <a:t>production</a:t>
            </a:r>
            <a:r>
              <a:rPr lang="en-US" altLang="zh-CN" sz="4400" b="1" spc="-30" dirty="0">
                <a:solidFill>
                  <a:srgbClr val="0000FF"/>
                </a:solidFill>
                <a:latin typeface="Calibri"/>
                <a:ea typeface="Calibri"/>
                <a:cs typeface="Calibri"/>
              </a:rPr>
              <a:t> </a:t>
            </a:r>
            <a:r>
              <a:rPr lang="en-US" altLang="zh-CN" sz="4400" b="1" spc="-3" dirty="0">
                <a:solidFill>
                  <a:srgbClr val="0000FF"/>
                </a:solidFill>
                <a:latin typeface="Calibri"/>
                <a:ea typeface="Calibri"/>
                <a:cs typeface="Calibri"/>
              </a:rPr>
              <a:t>flow</a:t>
            </a:r>
            <a:r>
              <a:rPr lang="en-US" altLang="zh-CN" sz="4400" b="1" dirty="0">
                <a:solidFill>
                  <a:srgbClr val="0000FF"/>
                </a:solidFill>
                <a:latin typeface="Calibri"/>
                <a:ea typeface="Calibri"/>
                <a:cs typeface="Calibri"/>
              </a:rPr>
              <a:t> </a:t>
            </a:r>
            <a:r>
              <a:rPr lang="en-US" altLang="zh-CN" sz="4400" b="1" spc="-14" dirty="0">
                <a:solidFill>
                  <a:srgbClr val="0000FF"/>
                </a:solidFill>
                <a:latin typeface="Calibri"/>
                <a:ea typeface="Calibri"/>
                <a:cs typeface="Calibri"/>
              </a:rPr>
              <a:t>diagram</a:t>
            </a:r>
            <a:endParaRPr lang="en-US" altLang="zh-CN" sz="4400">
              <a:latin typeface="Calibri"/>
              <a:ea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ath124"/>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25" name="Text Box125"/>
          <p:cNvSpPr txBox="1"/>
          <p:nvPr/>
        </p:nvSpPr>
        <p:spPr>
          <a:xfrm>
            <a:off x="1276477" y="279146"/>
            <a:ext cx="6628986"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spc="-44" dirty="0">
                <a:solidFill>
                  <a:srgbClr val="000000"/>
                </a:solidFill>
                <a:latin typeface="Calibri"/>
                <a:ea typeface="Calibri"/>
                <a:cs typeface="Calibri"/>
              </a:rPr>
              <a:t>Water</a:t>
            </a:r>
            <a:r>
              <a:rPr lang="en-US" altLang="zh-CN" sz="4400" dirty="0">
                <a:solidFill>
                  <a:srgbClr val="000000"/>
                </a:solidFill>
                <a:latin typeface="Calibri"/>
                <a:ea typeface="Calibri"/>
                <a:cs typeface="Calibri"/>
              </a:rPr>
              <a:t> </a:t>
            </a:r>
            <a:r>
              <a:rPr lang="en-US" altLang="zh-CN" sz="4400" spc="-3" dirty="0">
                <a:solidFill>
                  <a:srgbClr val="000000"/>
                </a:solidFill>
                <a:latin typeface="Calibri"/>
                <a:ea typeface="Calibri"/>
                <a:cs typeface="Calibri"/>
              </a:rPr>
              <a:t>consumption</a:t>
            </a:r>
            <a:r>
              <a:rPr lang="en-US" altLang="zh-CN" sz="4400" dirty="0">
                <a:solidFill>
                  <a:srgbClr val="000000"/>
                </a:solidFill>
                <a:latin typeface="Calibri"/>
                <a:ea typeface="Calibri"/>
                <a:cs typeface="Calibri"/>
              </a:rPr>
              <a:t> </a:t>
            </a:r>
            <a:r>
              <a:rPr lang="en-US" altLang="zh-CN" sz="4400" spc="0" dirty="0">
                <a:solidFill>
                  <a:srgbClr val="000000"/>
                </a:solidFill>
                <a:latin typeface="Calibri"/>
                <a:ea typeface="Calibri"/>
                <a:cs typeface="Calibri"/>
              </a:rPr>
              <a:t>in</a:t>
            </a:r>
            <a:r>
              <a:rPr lang="en-US" altLang="zh-CN" sz="4400" dirty="0">
                <a:solidFill>
                  <a:srgbClr val="000000"/>
                </a:solidFill>
                <a:latin typeface="Calibri"/>
                <a:ea typeface="Calibri"/>
                <a:cs typeface="Calibri"/>
              </a:rPr>
              <a:t> </a:t>
            </a:r>
            <a:r>
              <a:rPr lang="en-US" altLang="zh-CN" sz="4400" spc="-13" dirty="0">
                <a:solidFill>
                  <a:srgbClr val="000000"/>
                </a:solidFill>
                <a:latin typeface="Calibri"/>
                <a:ea typeface="Calibri"/>
                <a:cs typeface="Calibri"/>
              </a:rPr>
              <a:t>textile</a:t>
            </a:r>
            <a:endParaRPr lang="en-US" altLang="zh-CN" sz="4400">
              <a:latin typeface="Calibri"/>
              <a:ea typeface="Calibri"/>
              <a:cs typeface="Calibri"/>
            </a:endParaRPr>
          </a:p>
        </p:txBody>
      </p:sp>
      <p:sp>
        <p:nvSpPr>
          <p:cNvPr id="126" name="Text Box126"/>
          <p:cNvSpPr txBox="1"/>
          <p:nvPr/>
        </p:nvSpPr>
        <p:spPr>
          <a:xfrm>
            <a:off x="3456178" y="949477"/>
            <a:ext cx="2271516" cy="559613"/>
          </a:xfrm>
          <a:prstGeom prst="rect">
            <a:avLst/>
          </a:prstGeom>
        </p:spPr>
        <p:txBody>
          <a:bodyPr wrap="square" lIns="0" tIns="0" rIns="0" rtlCol="0">
            <a:spAutoFit/>
          </a:bodyPr>
          <a:lstStyle/>
          <a:p>
            <a:pPr algn="l">
              <a:lnSpc>
                <a:spcPts val="0"/>
              </a:lnSpc>
            </a:pPr>
            <a:endParaRPr/>
          </a:p>
          <a:p>
            <a:pPr algn="l" rtl="0">
              <a:lnSpc>
                <a:spcPts val="4406"/>
              </a:lnSpc>
            </a:pPr>
            <a:r>
              <a:rPr lang="en-US" altLang="zh-CN" sz="4400" spc="-1" dirty="0">
                <a:solidFill>
                  <a:srgbClr val="000000"/>
                </a:solidFill>
                <a:latin typeface="Calibri"/>
                <a:ea typeface="Calibri"/>
                <a:cs typeface="Calibri"/>
              </a:rPr>
              <a:t>industries</a:t>
            </a:r>
            <a:endParaRPr lang="en-US" altLang="zh-CN" sz="4400">
              <a:latin typeface="Calibri"/>
              <a:ea typeface="Calibri"/>
              <a:cs typeface="Calibri"/>
            </a:endParaRPr>
          </a:p>
        </p:txBody>
      </p:sp>
      <p:sp>
        <p:nvSpPr>
          <p:cNvPr id="127" name="Text Box127"/>
          <p:cNvSpPr txBox="1"/>
          <p:nvPr/>
        </p:nvSpPr>
        <p:spPr>
          <a:xfrm>
            <a:off x="1676400" y="1981200"/>
            <a:ext cx="6134100" cy="3676650"/>
          </a:xfrm>
          <a:prstGeom prst="rect">
            <a:avLst/>
          </a:prstGeom>
        </p:spPr>
        <p:txBody>
          <a:bodyPr wrap="square" lIns="0" tIns="0" rIns="0" rtlCol="0">
            <a:spAutoFit/>
          </a:bodyPr>
          <a:lstStyle/>
          <a:p>
            <a:pPr algn="l">
              <a:lnSpc>
                <a:spcPts val="0"/>
              </a:lnSpc>
            </a:pPr>
            <a:endParaRPr/>
          </a:p>
        </p:txBody>
      </p:sp>
      <p:graphicFrame>
        <p:nvGraphicFramePr>
          <p:cNvPr id="128" name="Table128"/>
          <p:cNvGraphicFramePr>
            <a:graphicFrameLocks noGrp="1"/>
          </p:cNvGraphicFramePr>
          <p:nvPr/>
        </p:nvGraphicFramePr>
        <p:xfrm>
          <a:off x="1676400" y="1981200"/>
          <a:ext cx="6096000" cy="3676650"/>
        </p:xfrm>
        <a:graphic>
          <a:graphicData uri="http://schemas.openxmlformats.org/drawingml/2006/table">
            <a:tbl>
              <a:tblPr>
                <a:tableStyleId>{2D5ABB26-0587-4C30-8999-92F81FD0307C}</a:tableStyleId>
              </a:tblPr>
              <a:tblGrid>
                <a:gridCol w="3048000"/>
                <a:gridCol w="3048000"/>
              </a:tblGrid>
              <a:tr h="701040">
                <a:tc>
                  <a:txBody>
                    <a:bodyPr/>
                    <a:lstStyle/>
                    <a:p>
                      <a:pPr algn="l">
                        <a:lnSpc>
                          <a:spcPts val="331"/>
                        </a:lnSpc>
                      </a:pPr>
                      <a:endParaRPr/>
                    </a:p>
                    <a:p>
                      <a:pPr marL="91694" algn="l" rtl="0">
                        <a:lnSpc>
                          <a:spcPts val="2429"/>
                        </a:lnSpc>
                      </a:pPr>
                      <a:r>
                        <a:rPr lang="en-US" altLang="zh-CN" sz="2000" b="1" spc="3" dirty="0">
                          <a:solidFill>
                            <a:srgbClr val="FFFFFF"/>
                          </a:solidFill>
                          <a:latin typeface="Verdana"/>
                          <a:ea typeface="Verdana"/>
                          <a:cs typeface="Verdana"/>
                        </a:rPr>
                        <a:t>Fabric</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331"/>
                        </a:lnSpc>
                      </a:pPr>
                      <a:endParaRPr/>
                    </a:p>
                    <a:p>
                      <a:pPr marL="92329" algn="l" rtl="0">
                        <a:lnSpc>
                          <a:spcPts val="2429"/>
                        </a:lnSpc>
                      </a:pPr>
                      <a:r>
                        <a:rPr lang="en-US" altLang="zh-CN" sz="2000" b="1" spc="3" dirty="0">
                          <a:solidFill>
                            <a:srgbClr val="FFFFFF"/>
                          </a:solidFill>
                          <a:latin typeface="Verdana"/>
                          <a:ea typeface="Verdana"/>
                          <a:cs typeface="Verdana"/>
                        </a:rPr>
                        <a:t>Water</a:t>
                      </a:r>
                      <a:r>
                        <a:rPr lang="en-US" altLang="zh-CN" sz="2000" b="1" dirty="0">
                          <a:solidFill>
                            <a:srgbClr val="FFFFFF"/>
                          </a:solidFill>
                          <a:latin typeface="Verdana"/>
                          <a:ea typeface="Verdana"/>
                          <a:cs typeface="Verdana"/>
                        </a:rPr>
                        <a:t> </a:t>
                      </a:r>
                      <a:r>
                        <a:rPr lang="en-US" altLang="zh-CN" sz="2000" b="1" spc="3" dirty="0">
                          <a:solidFill>
                            <a:srgbClr val="FFFFFF"/>
                          </a:solidFill>
                          <a:latin typeface="Verdana"/>
                          <a:ea typeface="Verdana"/>
                          <a:cs typeface="Verdana"/>
                        </a:rPr>
                        <a:t>consumption</a:t>
                      </a:r>
                      <a:endParaRPr lang="en-US" altLang="zh-CN" sz="2000">
                        <a:latin typeface="Verdana"/>
                        <a:ea typeface="Verdana"/>
                        <a:cs typeface="Verdana"/>
                      </a:endParaRPr>
                    </a:p>
                    <a:p>
                      <a:pPr marL="92329" algn="l" rtl="0">
                        <a:lnSpc>
                          <a:spcPts val="2400"/>
                        </a:lnSpc>
                      </a:pPr>
                      <a:r>
                        <a:rPr lang="en-US" altLang="zh-CN" sz="2000" b="1" spc="3" dirty="0">
                          <a:solidFill>
                            <a:srgbClr val="FFFFFF"/>
                          </a:solidFill>
                          <a:latin typeface="Verdana"/>
                          <a:ea typeface="Verdana"/>
                          <a:cs typeface="Verdana"/>
                        </a:rPr>
                        <a:t>(kg/kg)</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r>
              <a:tr h="495935">
                <a:tc>
                  <a:txBody>
                    <a:bodyPr/>
                    <a:lstStyle/>
                    <a:p>
                      <a:pPr algn="l">
                        <a:lnSpc>
                          <a:spcPts val="333"/>
                        </a:lnSpc>
                      </a:pPr>
                      <a:endParaRPr/>
                    </a:p>
                    <a:p>
                      <a:pPr marL="91694" algn="l" rtl="0">
                        <a:lnSpc>
                          <a:spcPts val="2429"/>
                        </a:lnSpc>
                      </a:pPr>
                      <a:r>
                        <a:rPr lang="en-US" altLang="zh-CN" sz="2000" spc="2" dirty="0">
                          <a:solidFill>
                            <a:srgbClr val="000000"/>
                          </a:solidFill>
                          <a:latin typeface="Verdana"/>
                          <a:ea typeface="Verdana"/>
                          <a:cs typeface="Verdana"/>
                        </a:rPr>
                        <a:t>Cotton</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333"/>
                        </a:lnSpc>
                      </a:pPr>
                      <a:endParaRPr/>
                    </a:p>
                    <a:p>
                      <a:pPr marL="92329" algn="l" rtl="0">
                        <a:lnSpc>
                          <a:spcPts val="2429"/>
                        </a:lnSpc>
                      </a:pPr>
                      <a:r>
                        <a:rPr lang="en-US" altLang="zh-CN" sz="2000" spc="1" dirty="0">
                          <a:solidFill>
                            <a:srgbClr val="000000"/>
                          </a:solidFill>
                          <a:latin typeface="Verdana"/>
                          <a:ea typeface="Verdana"/>
                          <a:cs typeface="Verdana"/>
                        </a:rPr>
                        <a:t>250-350</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495935">
                <a:tc>
                  <a:txBody>
                    <a:bodyPr/>
                    <a:lstStyle/>
                    <a:p>
                      <a:pPr algn="l">
                        <a:lnSpc>
                          <a:spcPts val="333"/>
                        </a:lnSpc>
                      </a:pPr>
                      <a:endParaRPr/>
                    </a:p>
                    <a:p>
                      <a:pPr marL="91694" algn="l" rtl="0">
                        <a:lnSpc>
                          <a:spcPts val="2429"/>
                        </a:lnSpc>
                      </a:pPr>
                      <a:r>
                        <a:rPr lang="en-US" altLang="zh-CN" sz="2000" spc="-24" dirty="0">
                          <a:solidFill>
                            <a:srgbClr val="000000"/>
                          </a:solidFill>
                          <a:latin typeface="Verdana"/>
                          <a:ea typeface="Verdana"/>
                          <a:cs typeface="Verdana"/>
                        </a:rPr>
                        <a:t>Wool</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333"/>
                        </a:lnSpc>
                      </a:pPr>
                      <a:endParaRPr/>
                    </a:p>
                    <a:p>
                      <a:pPr marL="92329" algn="l" rtl="0">
                        <a:lnSpc>
                          <a:spcPts val="2429"/>
                        </a:lnSpc>
                      </a:pPr>
                      <a:r>
                        <a:rPr lang="en-US" altLang="zh-CN" sz="2000" spc="1" dirty="0">
                          <a:solidFill>
                            <a:srgbClr val="000000"/>
                          </a:solidFill>
                          <a:latin typeface="Verdana"/>
                          <a:ea typeface="Verdana"/>
                          <a:cs typeface="Verdana"/>
                        </a:rPr>
                        <a:t>200-300</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495935">
                <a:tc>
                  <a:txBody>
                    <a:bodyPr/>
                    <a:lstStyle/>
                    <a:p>
                      <a:pPr algn="l">
                        <a:lnSpc>
                          <a:spcPts val="331"/>
                        </a:lnSpc>
                      </a:pPr>
                      <a:endParaRPr/>
                    </a:p>
                    <a:p>
                      <a:pPr marL="91694" algn="l" rtl="0">
                        <a:lnSpc>
                          <a:spcPts val="2432"/>
                        </a:lnSpc>
                      </a:pPr>
                      <a:r>
                        <a:rPr lang="en-US" altLang="zh-CN" sz="2000" spc="2" dirty="0">
                          <a:solidFill>
                            <a:srgbClr val="000000"/>
                          </a:solidFill>
                          <a:latin typeface="Verdana"/>
                          <a:ea typeface="Verdana"/>
                          <a:cs typeface="Verdana"/>
                        </a:rPr>
                        <a:t>Nylon</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331"/>
                        </a:lnSpc>
                      </a:pPr>
                      <a:endParaRPr/>
                    </a:p>
                    <a:p>
                      <a:pPr marL="92329" algn="l" rtl="0">
                        <a:lnSpc>
                          <a:spcPts val="2432"/>
                        </a:lnSpc>
                      </a:pPr>
                      <a:r>
                        <a:rPr lang="en-US" altLang="zh-CN" sz="2000" spc="2" dirty="0">
                          <a:solidFill>
                            <a:srgbClr val="000000"/>
                          </a:solidFill>
                          <a:latin typeface="Verdana"/>
                          <a:ea typeface="Verdana"/>
                          <a:cs typeface="Verdana"/>
                        </a:rPr>
                        <a:t>125-150</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495935">
                <a:tc>
                  <a:txBody>
                    <a:bodyPr/>
                    <a:lstStyle/>
                    <a:p>
                      <a:pPr algn="l">
                        <a:lnSpc>
                          <a:spcPts val="335"/>
                        </a:lnSpc>
                      </a:pPr>
                      <a:endParaRPr/>
                    </a:p>
                    <a:p>
                      <a:pPr marL="91694" algn="l" rtl="0">
                        <a:lnSpc>
                          <a:spcPts val="2429"/>
                        </a:lnSpc>
                      </a:pPr>
                      <a:r>
                        <a:rPr lang="en-US" altLang="zh-CN" sz="2000" spc="-10" dirty="0">
                          <a:solidFill>
                            <a:srgbClr val="000000"/>
                          </a:solidFill>
                          <a:latin typeface="Verdana"/>
                          <a:ea typeface="Verdana"/>
                          <a:cs typeface="Verdana"/>
                        </a:rPr>
                        <a:t>Rayon</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335"/>
                        </a:lnSpc>
                      </a:pPr>
                      <a:endParaRPr/>
                    </a:p>
                    <a:p>
                      <a:pPr marL="92329" algn="l" rtl="0">
                        <a:lnSpc>
                          <a:spcPts val="2429"/>
                        </a:lnSpc>
                      </a:pPr>
                      <a:r>
                        <a:rPr lang="en-US" altLang="zh-CN" sz="2000" spc="1" dirty="0">
                          <a:solidFill>
                            <a:srgbClr val="000000"/>
                          </a:solidFill>
                          <a:latin typeface="Verdana"/>
                          <a:ea typeface="Verdana"/>
                          <a:cs typeface="Verdana"/>
                        </a:rPr>
                        <a:t>125-150</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495935">
                <a:tc>
                  <a:txBody>
                    <a:bodyPr/>
                    <a:lstStyle/>
                    <a:p>
                      <a:pPr algn="l">
                        <a:lnSpc>
                          <a:spcPts val="333"/>
                        </a:lnSpc>
                      </a:pPr>
                      <a:endParaRPr/>
                    </a:p>
                    <a:p>
                      <a:pPr marL="91694" algn="l" rtl="0">
                        <a:lnSpc>
                          <a:spcPts val="2432"/>
                        </a:lnSpc>
                      </a:pPr>
                      <a:r>
                        <a:rPr lang="en-US" altLang="zh-CN" sz="2000" spc="-7" dirty="0">
                          <a:solidFill>
                            <a:srgbClr val="000000"/>
                          </a:solidFill>
                          <a:latin typeface="Verdana"/>
                          <a:ea typeface="Verdana"/>
                          <a:cs typeface="Verdana"/>
                        </a:rPr>
                        <a:t>Polyester</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333"/>
                        </a:lnSpc>
                      </a:pPr>
                      <a:endParaRPr/>
                    </a:p>
                    <a:p>
                      <a:pPr marL="92329" algn="l" rtl="0">
                        <a:lnSpc>
                          <a:spcPts val="2432"/>
                        </a:lnSpc>
                      </a:pPr>
                      <a:r>
                        <a:rPr lang="en-US" altLang="zh-CN" sz="2000" spc="2" dirty="0">
                          <a:solidFill>
                            <a:srgbClr val="000000"/>
                          </a:solidFill>
                          <a:latin typeface="Verdana"/>
                          <a:ea typeface="Verdana"/>
                          <a:cs typeface="Verdana"/>
                        </a:rPr>
                        <a:t>100-200</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495935">
                <a:tc>
                  <a:txBody>
                    <a:bodyPr/>
                    <a:lstStyle/>
                    <a:p>
                      <a:pPr algn="l">
                        <a:lnSpc>
                          <a:spcPts val="337"/>
                        </a:lnSpc>
                      </a:pPr>
                      <a:endParaRPr/>
                    </a:p>
                    <a:p>
                      <a:pPr marL="91694" algn="l" rtl="0">
                        <a:lnSpc>
                          <a:spcPts val="2429"/>
                        </a:lnSpc>
                      </a:pPr>
                      <a:r>
                        <a:rPr lang="en-US" altLang="zh-CN" sz="2000" spc="-2" dirty="0">
                          <a:solidFill>
                            <a:srgbClr val="000000"/>
                          </a:solidFill>
                          <a:latin typeface="Verdana"/>
                          <a:ea typeface="Verdana"/>
                          <a:cs typeface="Verdana"/>
                        </a:rPr>
                        <a:t>Acrylic</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337"/>
                        </a:lnSpc>
                      </a:pPr>
                      <a:endParaRPr/>
                    </a:p>
                    <a:p>
                      <a:pPr marL="92329" algn="l" rtl="0">
                        <a:lnSpc>
                          <a:spcPts val="2429"/>
                        </a:lnSpc>
                      </a:pPr>
                      <a:r>
                        <a:rPr lang="en-US" altLang="zh-CN" sz="2000" spc="1" dirty="0">
                          <a:solidFill>
                            <a:srgbClr val="000000"/>
                          </a:solidFill>
                          <a:latin typeface="Verdana"/>
                          <a:ea typeface="Verdana"/>
                          <a:cs typeface="Verdana"/>
                        </a:rPr>
                        <a:t>100-200</a:t>
                      </a:r>
                      <a:endParaRPr lang="en-US" altLang="zh-CN" sz="2000">
                        <a:latin typeface="Verdana"/>
                        <a:ea typeface="Verdana"/>
                        <a:cs typeface="Verdana"/>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ath129"/>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aphicFrame>
        <p:nvGraphicFramePr>
          <p:cNvPr id="130" name="Table130"/>
          <p:cNvGraphicFramePr>
            <a:graphicFrameLocks noGrp="1"/>
          </p:cNvGraphicFramePr>
          <p:nvPr/>
        </p:nvGraphicFramePr>
        <p:xfrm>
          <a:off x="1524000" y="2438400"/>
          <a:ext cx="6096000" cy="2967101"/>
        </p:xfrm>
        <a:graphic>
          <a:graphicData uri="http://schemas.openxmlformats.org/drawingml/2006/table">
            <a:tbl>
              <a:tblPr>
                <a:tableStyleId>{2D5ABB26-0587-4C30-8999-92F81FD0307C}</a:tableStyleId>
              </a:tblPr>
              <a:tblGrid>
                <a:gridCol w="3048000"/>
                <a:gridCol w="3048000"/>
              </a:tblGrid>
              <a:tr h="370840">
                <a:tc>
                  <a:txBody>
                    <a:bodyPr/>
                    <a:lstStyle/>
                    <a:p>
                      <a:pPr algn="l">
                        <a:lnSpc>
                          <a:spcPts val="695"/>
                        </a:lnSpc>
                      </a:pPr>
                      <a:endParaRPr/>
                    </a:p>
                    <a:p>
                      <a:pPr marL="91694" algn="l" rtl="0">
                        <a:lnSpc>
                          <a:spcPts val="1800"/>
                        </a:lnSpc>
                      </a:pPr>
                      <a:r>
                        <a:rPr lang="en-US" altLang="zh-CN" sz="1800" b="1" spc="-2" dirty="0">
                          <a:solidFill>
                            <a:srgbClr val="FFFFFF"/>
                          </a:solidFill>
                          <a:latin typeface="Calibri"/>
                          <a:ea typeface="Calibri"/>
                          <a:cs typeface="Calibri"/>
                        </a:rPr>
                        <a:t>Process</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695"/>
                        </a:lnSpc>
                      </a:pPr>
                      <a:endParaRPr/>
                    </a:p>
                    <a:p>
                      <a:pPr marL="92329" algn="l" rtl="0">
                        <a:lnSpc>
                          <a:spcPts val="1800"/>
                        </a:lnSpc>
                      </a:pPr>
                      <a:r>
                        <a:rPr lang="en-US" altLang="zh-CN" sz="1800" b="1" spc="-19" dirty="0">
                          <a:solidFill>
                            <a:srgbClr val="FFFFFF"/>
                          </a:solidFill>
                          <a:latin typeface="Calibri"/>
                          <a:ea typeface="Calibri"/>
                          <a:cs typeface="Calibri"/>
                        </a:rPr>
                        <a:t>Water</a:t>
                      </a:r>
                      <a:r>
                        <a:rPr lang="en-US" altLang="zh-CN" sz="1800" b="1" spc="-12" dirty="0">
                          <a:solidFill>
                            <a:srgbClr val="FFFFFF"/>
                          </a:solidFill>
                          <a:latin typeface="Calibri"/>
                          <a:ea typeface="Calibri"/>
                          <a:cs typeface="Calibri"/>
                        </a:rPr>
                        <a:t> </a:t>
                      </a:r>
                      <a:r>
                        <a:rPr lang="en-US" altLang="zh-CN" sz="1800" b="1" spc="-2" dirty="0">
                          <a:solidFill>
                            <a:srgbClr val="FFFFFF"/>
                          </a:solidFill>
                          <a:latin typeface="Calibri"/>
                          <a:ea typeface="Calibri"/>
                          <a:cs typeface="Calibri"/>
                        </a:rPr>
                        <a:t>consumption</a:t>
                      </a:r>
                      <a:r>
                        <a:rPr lang="en-US" altLang="zh-CN" sz="1800" b="1" spc="-26" dirty="0">
                          <a:solidFill>
                            <a:srgbClr val="FFFFFF"/>
                          </a:solidFill>
                          <a:latin typeface="Calibri"/>
                          <a:ea typeface="Calibri"/>
                          <a:cs typeface="Calibri"/>
                        </a:rPr>
                        <a:t> </a:t>
                      </a:r>
                      <a:r>
                        <a:rPr lang="en-US" altLang="zh-CN" sz="1800" b="1" spc="0" dirty="0">
                          <a:solidFill>
                            <a:srgbClr val="FFFFFF"/>
                          </a:solidFill>
                          <a:latin typeface="Calibri"/>
                          <a:ea typeface="Calibri"/>
                          <a:cs typeface="Calibri"/>
                        </a:rPr>
                        <a:t>(%)</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r>
              <a:tr h="370967">
                <a:tc>
                  <a:txBody>
                    <a:bodyPr/>
                    <a:lstStyle/>
                    <a:p>
                      <a:pPr algn="l">
                        <a:lnSpc>
                          <a:spcPts val="696"/>
                        </a:lnSpc>
                      </a:pPr>
                      <a:endParaRPr/>
                    </a:p>
                    <a:p>
                      <a:pPr marL="91694" algn="l" rtl="0">
                        <a:lnSpc>
                          <a:spcPts val="1800"/>
                        </a:lnSpc>
                      </a:pPr>
                      <a:r>
                        <a:rPr lang="en-US" altLang="zh-CN" sz="1800" spc="3" dirty="0">
                          <a:solidFill>
                            <a:srgbClr val="000000"/>
                          </a:solidFill>
                          <a:latin typeface="Calibri"/>
                          <a:ea typeface="Calibri"/>
                          <a:cs typeface="Calibri"/>
                        </a:rPr>
                        <a:t>Bleaching,</a:t>
                      </a:r>
                      <a:r>
                        <a:rPr lang="en-US" altLang="zh-CN" sz="1800" dirty="0">
                          <a:solidFill>
                            <a:srgbClr val="000000"/>
                          </a:solidFill>
                          <a:latin typeface="Calibri"/>
                          <a:ea typeface="Calibri"/>
                          <a:cs typeface="Calibri"/>
                        </a:rPr>
                        <a:t> </a:t>
                      </a:r>
                      <a:r>
                        <a:rPr lang="en-US" altLang="zh-CN" sz="1800" spc="0" dirty="0">
                          <a:solidFill>
                            <a:srgbClr val="000000"/>
                          </a:solidFill>
                          <a:latin typeface="Calibri"/>
                          <a:ea typeface="Calibri"/>
                          <a:cs typeface="Calibri"/>
                        </a:rPr>
                        <a:t>finishing</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6"/>
                        </a:lnSpc>
                      </a:pPr>
                      <a:endParaRPr/>
                    </a:p>
                    <a:p>
                      <a:pPr marL="92329" algn="l" rtl="0">
                        <a:lnSpc>
                          <a:spcPts val="1800"/>
                        </a:lnSpc>
                      </a:pPr>
                      <a:r>
                        <a:rPr lang="en-US" altLang="zh-CN" sz="1800" spc="0" dirty="0">
                          <a:solidFill>
                            <a:srgbClr val="000000"/>
                          </a:solidFill>
                          <a:latin typeface="Calibri"/>
                          <a:ea typeface="Calibri"/>
                          <a:cs typeface="Calibri"/>
                        </a:rPr>
                        <a:t>38</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840">
                <a:tc>
                  <a:txBody>
                    <a:bodyPr/>
                    <a:lstStyle/>
                    <a:p>
                      <a:pPr algn="l">
                        <a:lnSpc>
                          <a:spcPts val="693"/>
                        </a:lnSpc>
                      </a:pPr>
                      <a:endParaRPr/>
                    </a:p>
                    <a:p>
                      <a:pPr marL="91694" algn="l" rtl="0">
                        <a:lnSpc>
                          <a:spcPts val="1802"/>
                        </a:lnSpc>
                      </a:pPr>
                      <a:r>
                        <a:rPr lang="en-US" altLang="zh-CN" sz="1800" spc="-3" dirty="0">
                          <a:solidFill>
                            <a:srgbClr val="000000"/>
                          </a:solidFill>
                          <a:latin typeface="Calibri"/>
                          <a:ea typeface="Calibri"/>
                          <a:cs typeface="Calibri"/>
                        </a:rPr>
                        <a:t>Dyeing</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3"/>
                        </a:lnSpc>
                      </a:pPr>
                      <a:endParaRPr/>
                    </a:p>
                    <a:p>
                      <a:pPr marL="92329" algn="l" rtl="0">
                        <a:lnSpc>
                          <a:spcPts val="1802"/>
                        </a:lnSpc>
                      </a:pPr>
                      <a:r>
                        <a:rPr lang="en-US" altLang="zh-CN" sz="1800" spc="0" dirty="0">
                          <a:solidFill>
                            <a:srgbClr val="000000"/>
                          </a:solidFill>
                          <a:latin typeface="Calibri"/>
                          <a:ea typeface="Calibri"/>
                          <a:cs typeface="Calibri"/>
                        </a:rPr>
                        <a:t>16</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840">
                <a:tc>
                  <a:txBody>
                    <a:bodyPr/>
                    <a:lstStyle/>
                    <a:p>
                      <a:pPr algn="l">
                        <a:lnSpc>
                          <a:spcPts val="694"/>
                        </a:lnSpc>
                      </a:pPr>
                      <a:endParaRPr/>
                    </a:p>
                    <a:p>
                      <a:pPr marL="91694" algn="l" rtl="0">
                        <a:lnSpc>
                          <a:spcPts val="1802"/>
                        </a:lnSpc>
                      </a:pPr>
                      <a:r>
                        <a:rPr lang="en-US" altLang="zh-CN" sz="1800" spc="-4" dirty="0">
                          <a:solidFill>
                            <a:srgbClr val="000000"/>
                          </a:solidFill>
                          <a:latin typeface="Calibri"/>
                          <a:ea typeface="Calibri"/>
                          <a:cs typeface="Calibri"/>
                        </a:rPr>
                        <a:t>Printing</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4"/>
                        </a:lnSpc>
                      </a:pPr>
                      <a:endParaRPr/>
                    </a:p>
                    <a:p>
                      <a:pPr marL="92329" algn="l" rtl="0">
                        <a:lnSpc>
                          <a:spcPts val="1802"/>
                        </a:lnSpc>
                      </a:pPr>
                      <a:r>
                        <a:rPr lang="en-US" altLang="zh-CN" sz="1800" spc="0" dirty="0">
                          <a:solidFill>
                            <a:srgbClr val="000000"/>
                          </a:solidFill>
                          <a:latin typeface="Calibri"/>
                          <a:ea typeface="Calibri"/>
                          <a:cs typeface="Calibri"/>
                        </a:rPr>
                        <a:t>8</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967">
                <a:tc>
                  <a:txBody>
                    <a:bodyPr/>
                    <a:lstStyle/>
                    <a:p>
                      <a:pPr algn="l">
                        <a:lnSpc>
                          <a:spcPts val="699"/>
                        </a:lnSpc>
                      </a:pPr>
                      <a:endParaRPr/>
                    </a:p>
                    <a:p>
                      <a:pPr marL="91694" algn="l" rtl="0">
                        <a:lnSpc>
                          <a:spcPts val="1800"/>
                        </a:lnSpc>
                      </a:pPr>
                      <a:r>
                        <a:rPr lang="en-US" altLang="zh-CN" sz="1800" spc="0" dirty="0">
                          <a:solidFill>
                            <a:srgbClr val="000000"/>
                          </a:solidFill>
                          <a:latin typeface="Calibri"/>
                          <a:ea typeface="Calibri"/>
                          <a:cs typeface="Calibri"/>
                        </a:rPr>
                        <a:t>Boiler</a:t>
                      </a:r>
                      <a:r>
                        <a:rPr lang="en-US" altLang="zh-CN" sz="1800" spc="6" dirty="0">
                          <a:solidFill>
                            <a:srgbClr val="000000"/>
                          </a:solidFill>
                          <a:latin typeface="Calibri"/>
                          <a:ea typeface="Calibri"/>
                          <a:cs typeface="Calibri"/>
                        </a:rPr>
                        <a:t> </a:t>
                      </a:r>
                      <a:r>
                        <a:rPr lang="en-US" altLang="zh-CN" sz="1800" spc="1" dirty="0">
                          <a:solidFill>
                            <a:srgbClr val="000000"/>
                          </a:solidFill>
                          <a:latin typeface="Calibri"/>
                          <a:ea typeface="Calibri"/>
                          <a:cs typeface="Calibri"/>
                        </a:rPr>
                        <a:t>house</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699"/>
                        </a:lnSpc>
                      </a:pPr>
                      <a:endParaRPr/>
                    </a:p>
                    <a:p>
                      <a:pPr marL="92329" algn="l" rtl="0">
                        <a:lnSpc>
                          <a:spcPts val="1800"/>
                        </a:lnSpc>
                      </a:pPr>
                      <a:r>
                        <a:rPr lang="en-US" altLang="zh-CN" sz="1800" spc="0" dirty="0">
                          <a:solidFill>
                            <a:srgbClr val="000000"/>
                          </a:solidFill>
                          <a:latin typeface="Calibri"/>
                          <a:ea typeface="Calibri"/>
                          <a:cs typeface="Calibri"/>
                        </a:rPr>
                        <a:t>14</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840">
                <a:tc>
                  <a:txBody>
                    <a:bodyPr/>
                    <a:lstStyle/>
                    <a:p>
                      <a:pPr algn="l">
                        <a:lnSpc>
                          <a:spcPts val="699"/>
                        </a:lnSpc>
                      </a:pPr>
                      <a:endParaRPr/>
                    </a:p>
                    <a:p>
                      <a:pPr marL="91694" algn="l" rtl="0">
                        <a:lnSpc>
                          <a:spcPts val="1800"/>
                        </a:lnSpc>
                      </a:pPr>
                      <a:r>
                        <a:rPr lang="en-US" altLang="zh-CN" sz="1800" spc="-4" dirty="0">
                          <a:solidFill>
                            <a:srgbClr val="000000"/>
                          </a:solidFill>
                          <a:latin typeface="Calibri"/>
                          <a:ea typeface="Calibri"/>
                          <a:cs typeface="Calibri"/>
                        </a:rPr>
                        <a:t>Humidification</a:t>
                      </a:r>
                      <a:r>
                        <a:rPr lang="en-US" altLang="zh-CN" sz="1800" spc="44" dirty="0">
                          <a:solidFill>
                            <a:srgbClr val="000000"/>
                          </a:solidFill>
                          <a:latin typeface="Calibri"/>
                          <a:ea typeface="Calibri"/>
                          <a:cs typeface="Calibri"/>
                        </a:rPr>
                        <a:t> </a:t>
                      </a:r>
                      <a:r>
                        <a:rPr lang="en-US" altLang="zh-CN" sz="1800" spc="-1" dirty="0">
                          <a:solidFill>
                            <a:srgbClr val="000000"/>
                          </a:solidFill>
                          <a:latin typeface="Calibri"/>
                          <a:ea typeface="Calibri"/>
                          <a:cs typeface="Calibri"/>
                        </a:rPr>
                        <a:t>(Spinning)</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699"/>
                        </a:lnSpc>
                      </a:pPr>
                      <a:endParaRPr/>
                    </a:p>
                    <a:p>
                      <a:pPr marL="92329" algn="l" rtl="0">
                        <a:lnSpc>
                          <a:spcPts val="1800"/>
                        </a:lnSpc>
                      </a:pPr>
                      <a:r>
                        <a:rPr lang="en-US" altLang="zh-CN" sz="1800" spc="0" dirty="0">
                          <a:solidFill>
                            <a:srgbClr val="000000"/>
                          </a:solidFill>
                          <a:latin typeface="Calibri"/>
                          <a:ea typeface="Calibri"/>
                          <a:cs typeface="Calibri"/>
                        </a:rPr>
                        <a:t>6</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840">
                <a:tc>
                  <a:txBody>
                    <a:bodyPr/>
                    <a:lstStyle/>
                    <a:p>
                      <a:pPr algn="l">
                        <a:lnSpc>
                          <a:spcPts val="700"/>
                        </a:lnSpc>
                      </a:pPr>
                      <a:endParaRPr/>
                    </a:p>
                    <a:p>
                      <a:pPr marL="91694" algn="l" rtl="0">
                        <a:lnSpc>
                          <a:spcPts val="1800"/>
                        </a:lnSpc>
                      </a:pPr>
                      <a:r>
                        <a:rPr lang="en-US" altLang="zh-CN" sz="1800" spc="-4" dirty="0">
                          <a:solidFill>
                            <a:srgbClr val="000000"/>
                          </a:solidFill>
                          <a:latin typeface="Calibri"/>
                          <a:ea typeface="Calibri"/>
                          <a:cs typeface="Calibri"/>
                        </a:rPr>
                        <a:t>Humidification</a:t>
                      </a:r>
                      <a:r>
                        <a:rPr lang="en-US" altLang="zh-CN" sz="1800" spc="44" dirty="0">
                          <a:solidFill>
                            <a:srgbClr val="000000"/>
                          </a:solidFill>
                          <a:latin typeface="Calibri"/>
                          <a:ea typeface="Calibri"/>
                          <a:cs typeface="Calibri"/>
                        </a:rPr>
                        <a:t> </a:t>
                      </a:r>
                      <a:r>
                        <a:rPr lang="en-US" altLang="zh-CN" sz="1800" spc="-4" dirty="0">
                          <a:solidFill>
                            <a:srgbClr val="000000"/>
                          </a:solidFill>
                          <a:latin typeface="Calibri"/>
                          <a:ea typeface="Calibri"/>
                          <a:cs typeface="Calibri"/>
                        </a:rPr>
                        <a:t>(weaving)</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700"/>
                        </a:lnSpc>
                      </a:pPr>
                      <a:endParaRPr/>
                    </a:p>
                    <a:p>
                      <a:pPr marL="92329" algn="l" rtl="0">
                        <a:lnSpc>
                          <a:spcPts val="1800"/>
                        </a:lnSpc>
                      </a:pPr>
                      <a:r>
                        <a:rPr lang="en-US" altLang="zh-CN" sz="1800" spc="0" dirty="0">
                          <a:solidFill>
                            <a:srgbClr val="000000"/>
                          </a:solidFill>
                          <a:latin typeface="Calibri"/>
                          <a:ea typeface="Calibri"/>
                          <a:cs typeface="Calibri"/>
                        </a:rPr>
                        <a:t>9</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967">
                <a:tc>
                  <a:txBody>
                    <a:bodyPr/>
                    <a:lstStyle/>
                    <a:p>
                      <a:pPr algn="l">
                        <a:lnSpc>
                          <a:spcPts val="701"/>
                        </a:lnSpc>
                      </a:pPr>
                      <a:endParaRPr/>
                    </a:p>
                    <a:p>
                      <a:pPr marL="91694" algn="l" rtl="0">
                        <a:lnSpc>
                          <a:spcPts val="1800"/>
                        </a:lnSpc>
                      </a:pPr>
                      <a:r>
                        <a:rPr lang="en-US" altLang="zh-CN" sz="1800" spc="-17" dirty="0">
                          <a:solidFill>
                            <a:srgbClr val="000000"/>
                          </a:solidFill>
                          <a:latin typeface="Calibri"/>
                          <a:ea typeface="Calibri"/>
                          <a:cs typeface="Calibri"/>
                        </a:rPr>
                        <a:t>Sanitary,</a:t>
                      </a:r>
                      <a:r>
                        <a:rPr lang="en-US" altLang="zh-CN" sz="1800" spc="9" dirty="0">
                          <a:solidFill>
                            <a:srgbClr val="000000"/>
                          </a:solidFill>
                          <a:latin typeface="Calibri"/>
                          <a:ea typeface="Calibri"/>
                          <a:cs typeface="Calibri"/>
                        </a:rPr>
                        <a:t> </a:t>
                      </a:r>
                      <a:r>
                        <a:rPr lang="en-US" altLang="zh-CN" sz="1800" spc="-3" dirty="0">
                          <a:solidFill>
                            <a:srgbClr val="000000"/>
                          </a:solidFill>
                          <a:latin typeface="Calibri"/>
                          <a:ea typeface="Calibri"/>
                          <a:cs typeface="Calibri"/>
                        </a:rPr>
                        <a:t>Domestic</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701"/>
                        </a:lnSpc>
                      </a:pPr>
                      <a:endParaRPr/>
                    </a:p>
                    <a:p>
                      <a:pPr marL="92329" algn="l" rtl="0">
                        <a:lnSpc>
                          <a:spcPts val="1800"/>
                        </a:lnSpc>
                      </a:pPr>
                      <a:r>
                        <a:rPr lang="en-US" altLang="zh-CN" sz="1800" spc="0" dirty="0">
                          <a:solidFill>
                            <a:srgbClr val="000000"/>
                          </a:solidFill>
                          <a:latin typeface="Calibri"/>
                          <a:ea typeface="Calibri"/>
                          <a:cs typeface="Calibri"/>
                        </a:rPr>
                        <a:t>9</a:t>
                      </a:r>
                      <a:endParaRPr lang="en-US" altLang="zh-CN" sz="1800">
                        <a:latin typeface="Calibri"/>
                        <a:ea typeface="Calibri"/>
                        <a:cs typeface="Calibri"/>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131"/>
          <p:cNvPicPr>
            <a:picLocks noChangeAspect="1"/>
          </p:cNvPicPr>
          <p:nvPr/>
        </p:nvPicPr>
        <p:blipFill>
          <a:blip r:embed="rId2"/>
          <a:stretch>
            <a:fillRect/>
          </a:stretch>
        </p:blipFill>
        <p:spPr>
          <a:xfrm>
            <a:off x="0" y="12699"/>
            <a:ext cx="9144000" cy="6832600"/>
          </a:xfrm>
          <a:prstGeom prst="rect">
            <a:avLst/>
          </a:prstGeom>
          <a:noFill/>
        </p:spPr>
      </p:pic>
      <p:sp>
        <p:nvSpPr>
          <p:cNvPr id="132" name="Text Box132"/>
          <p:cNvSpPr txBox="1"/>
          <p:nvPr/>
        </p:nvSpPr>
        <p:spPr>
          <a:xfrm>
            <a:off x="441046" y="164846"/>
            <a:ext cx="8304672"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spc="3" dirty="0">
                <a:solidFill>
                  <a:srgbClr val="000000"/>
                </a:solidFill>
                <a:latin typeface="Calibri"/>
                <a:ea typeface="Calibri"/>
                <a:cs typeface="Calibri"/>
              </a:rPr>
              <a:t>Emission</a:t>
            </a:r>
            <a:r>
              <a:rPr lang="en-US" altLang="zh-CN" sz="4400" spc="5" dirty="0">
                <a:solidFill>
                  <a:srgbClr val="000000"/>
                </a:solidFill>
                <a:latin typeface="Calibri"/>
                <a:ea typeface="Calibri"/>
                <a:cs typeface="Calibri"/>
              </a:rPr>
              <a:t> </a:t>
            </a:r>
            <a:r>
              <a:rPr lang="en-US" altLang="zh-CN" sz="4400" spc="4" dirty="0">
                <a:solidFill>
                  <a:srgbClr val="000000"/>
                </a:solidFill>
                <a:latin typeface="Calibri"/>
                <a:ea typeface="Calibri"/>
                <a:cs typeface="Calibri"/>
              </a:rPr>
              <a:t>and</a:t>
            </a:r>
            <a:r>
              <a:rPr lang="en-US" altLang="zh-CN" sz="4400" dirty="0">
                <a:solidFill>
                  <a:srgbClr val="000000"/>
                </a:solidFill>
                <a:latin typeface="Calibri"/>
                <a:ea typeface="Calibri"/>
                <a:cs typeface="Calibri"/>
              </a:rPr>
              <a:t> </a:t>
            </a:r>
            <a:r>
              <a:rPr lang="en-US" altLang="zh-CN" sz="4400" spc="-22" dirty="0">
                <a:solidFill>
                  <a:srgbClr val="000000"/>
                </a:solidFill>
                <a:latin typeface="Calibri"/>
                <a:ea typeface="Calibri"/>
                <a:cs typeface="Calibri"/>
              </a:rPr>
              <a:t>waste</a:t>
            </a:r>
            <a:r>
              <a:rPr lang="en-US" altLang="zh-CN" sz="4400" dirty="0">
                <a:solidFill>
                  <a:srgbClr val="000000"/>
                </a:solidFill>
                <a:latin typeface="Calibri"/>
                <a:ea typeface="Calibri"/>
                <a:cs typeface="Calibri"/>
              </a:rPr>
              <a:t> </a:t>
            </a:r>
            <a:r>
              <a:rPr lang="en-US" altLang="zh-CN" sz="4400" spc="-11" dirty="0">
                <a:solidFill>
                  <a:srgbClr val="000000"/>
                </a:solidFill>
                <a:latin typeface="Calibri"/>
                <a:ea typeface="Calibri"/>
                <a:cs typeface="Calibri"/>
              </a:rPr>
              <a:t>generation</a:t>
            </a:r>
            <a:r>
              <a:rPr lang="en-US" altLang="zh-CN" sz="4400" spc="-13" dirty="0">
                <a:solidFill>
                  <a:srgbClr val="000000"/>
                </a:solidFill>
                <a:latin typeface="Calibri"/>
                <a:ea typeface="Calibri"/>
                <a:cs typeface="Calibri"/>
              </a:rPr>
              <a:t> </a:t>
            </a:r>
            <a:r>
              <a:rPr lang="en-US" altLang="zh-CN" sz="4400" spc="-15" dirty="0">
                <a:solidFill>
                  <a:srgbClr val="000000"/>
                </a:solidFill>
                <a:latin typeface="Calibri"/>
                <a:ea typeface="Calibri"/>
                <a:cs typeface="Calibri"/>
              </a:rPr>
              <a:t>from</a:t>
            </a:r>
            <a:endParaRPr lang="en-US" altLang="zh-CN" sz="4400">
              <a:latin typeface="Calibri"/>
              <a:ea typeface="Calibri"/>
              <a:cs typeface="Calibri"/>
            </a:endParaRPr>
          </a:p>
        </p:txBody>
      </p:sp>
      <p:sp>
        <p:nvSpPr>
          <p:cNvPr id="133" name="Text Box133"/>
          <p:cNvSpPr txBox="1"/>
          <p:nvPr/>
        </p:nvSpPr>
        <p:spPr>
          <a:xfrm>
            <a:off x="2869438" y="835406"/>
            <a:ext cx="3441489"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spc="-13" dirty="0">
                <a:solidFill>
                  <a:srgbClr val="000000"/>
                </a:solidFill>
                <a:latin typeface="Calibri"/>
                <a:ea typeface="Calibri"/>
                <a:cs typeface="Calibri"/>
              </a:rPr>
              <a:t>textile</a:t>
            </a:r>
            <a:r>
              <a:rPr lang="en-US" altLang="zh-CN" sz="4400" spc="-18" dirty="0">
                <a:solidFill>
                  <a:srgbClr val="000000"/>
                </a:solidFill>
                <a:latin typeface="Calibri"/>
                <a:ea typeface="Calibri"/>
                <a:cs typeface="Calibri"/>
              </a:rPr>
              <a:t> </a:t>
            </a:r>
            <a:r>
              <a:rPr lang="en-US" altLang="zh-CN" sz="4400" spc="0" dirty="0">
                <a:solidFill>
                  <a:srgbClr val="000000"/>
                </a:solidFill>
                <a:latin typeface="Calibri"/>
                <a:ea typeface="Calibri"/>
                <a:cs typeface="Calibri"/>
              </a:rPr>
              <a:t>industry</a:t>
            </a:r>
            <a:endParaRPr lang="en-US" altLang="zh-CN" sz="4400">
              <a:latin typeface="Calibri"/>
              <a:ea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ath134"/>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35" name="Text Box135"/>
          <p:cNvSpPr txBox="1"/>
          <p:nvPr/>
        </p:nvSpPr>
        <p:spPr>
          <a:xfrm>
            <a:off x="773582" y="523367"/>
            <a:ext cx="7556110" cy="355092"/>
          </a:xfrm>
          <a:prstGeom prst="rect">
            <a:avLst/>
          </a:prstGeom>
        </p:spPr>
        <p:txBody>
          <a:bodyPr wrap="square" lIns="0" tIns="0" rIns="0" rtlCol="0">
            <a:spAutoFit/>
          </a:bodyPr>
          <a:lstStyle/>
          <a:p>
            <a:pPr algn="l">
              <a:lnSpc>
                <a:spcPts val="0"/>
              </a:lnSpc>
            </a:pPr>
            <a:endParaRPr/>
          </a:p>
          <a:p>
            <a:pPr algn="l" rtl="0">
              <a:lnSpc>
                <a:spcPts val="2796"/>
              </a:lnSpc>
            </a:pPr>
            <a:r>
              <a:rPr lang="en-US" altLang="zh-CN" sz="2800" b="1" spc="-13" dirty="0">
                <a:solidFill>
                  <a:srgbClr val="0000FF"/>
                </a:solidFill>
                <a:latin typeface="Calibri"/>
                <a:ea typeface="Calibri"/>
                <a:cs typeface="Calibri"/>
              </a:rPr>
              <a:t>Effluent</a:t>
            </a:r>
            <a:r>
              <a:rPr lang="en-US" altLang="zh-CN" sz="2800" b="1" dirty="0">
                <a:solidFill>
                  <a:srgbClr val="0000FF"/>
                </a:solidFill>
                <a:latin typeface="Calibri"/>
                <a:ea typeface="Calibri"/>
                <a:cs typeface="Calibri"/>
              </a:rPr>
              <a:t> </a:t>
            </a:r>
            <a:r>
              <a:rPr lang="en-US" altLang="zh-CN" sz="2800" b="1" spc="-10" dirty="0">
                <a:solidFill>
                  <a:srgbClr val="0000FF"/>
                </a:solidFill>
                <a:latin typeface="Calibri"/>
                <a:ea typeface="Calibri"/>
                <a:cs typeface="Calibri"/>
              </a:rPr>
              <a:t>characteristics</a:t>
            </a:r>
            <a:r>
              <a:rPr lang="en-US" altLang="zh-CN" sz="2800" b="1" spc="62" dirty="0">
                <a:solidFill>
                  <a:srgbClr val="0000FF"/>
                </a:solidFill>
                <a:latin typeface="Calibri"/>
                <a:ea typeface="Calibri"/>
                <a:cs typeface="Calibri"/>
              </a:rPr>
              <a:t> </a:t>
            </a:r>
            <a:r>
              <a:rPr lang="en-US" altLang="zh-CN" sz="2800" b="1" spc="-10" dirty="0">
                <a:solidFill>
                  <a:srgbClr val="0000FF"/>
                </a:solidFill>
                <a:latin typeface="Calibri"/>
                <a:ea typeface="Calibri"/>
                <a:cs typeface="Calibri"/>
              </a:rPr>
              <a:t>from</a:t>
            </a:r>
            <a:r>
              <a:rPr lang="en-US" altLang="zh-CN" sz="2800" b="1" dirty="0">
                <a:solidFill>
                  <a:srgbClr val="0000FF"/>
                </a:solidFill>
                <a:latin typeface="Calibri"/>
                <a:ea typeface="Calibri"/>
                <a:cs typeface="Calibri"/>
              </a:rPr>
              <a:t> </a:t>
            </a:r>
            <a:r>
              <a:rPr lang="en-US" altLang="zh-CN" sz="2800" b="1" spc="-2" dirty="0">
                <a:solidFill>
                  <a:srgbClr val="0000FF"/>
                </a:solidFill>
                <a:latin typeface="Calibri"/>
                <a:ea typeface="Calibri"/>
                <a:cs typeface="Calibri"/>
              </a:rPr>
              <a:t>typical</a:t>
            </a:r>
            <a:r>
              <a:rPr lang="en-US" altLang="zh-CN" sz="2800" b="1" spc="18" dirty="0">
                <a:solidFill>
                  <a:srgbClr val="0000FF"/>
                </a:solidFill>
                <a:latin typeface="Calibri"/>
                <a:ea typeface="Calibri"/>
                <a:cs typeface="Calibri"/>
              </a:rPr>
              <a:t> </a:t>
            </a:r>
            <a:r>
              <a:rPr lang="en-US" altLang="zh-CN" sz="2800" b="1" spc="-13" dirty="0">
                <a:solidFill>
                  <a:srgbClr val="0000FF"/>
                </a:solidFill>
                <a:latin typeface="Calibri"/>
                <a:ea typeface="Calibri"/>
                <a:cs typeface="Calibri"/>
              </a:rPr>
              <a:t>textile</a:t>
            </a:r>
            <a:r>
              <a:rPr lang="en-US" altLang="zh-CN" sz="2800" b="1" spc="26" dirty="0">
                <a:solidFill>
                  <a:srgbClr val="0000FF"/>
                </a:solidFill>
                <a:latin typeface="Calibri"/>
                <a:ea typeface="Calibri"/>
                <a:cs typeface="Calibri"/>
              </a:rPr>
              <a:t> </a:t>
            </a:r>
            <a:r>
              <a:rPr lang="en-US" altLang="zh-CN" sz="2800" b="1" spc="-5" dirty="0">
                <a:solidFill>
                  <a:srgbClr val="0000FF"/>
                </a:solidFill>
                <a:latin typeface="Calibri"/>
                <a:ea typeface="Calibri"/>
                <a:cs typeface="Calibri"/>
              </a:rPr>
              <a:t>industry</a:t>
            </a:r>
            <a:endParaRPr lang="en-US" altLang="zh-CN" sz="2800">
              <a:latin typeface="Calibri"/>
              <a:ea typeface="Calibri"/>
              <a:cs typeface="Calibri"/>
            </a:endParaRPr>
          </a:p>
        </p:txBody>
      </p:sp>
      <p:sp>
        <p:nvSpPr>
          <p:cNvPr id="136" name="Text Box136"/>
          <p:cNvSpPr txBox="1"/>
          <p:nvPr/>
        </p:nvSpPr>
        <p:spPr>
          <a:xfrm>
            <a:off x="457200" y="1219200"/>
            <a:ext cx="8267700" cy="4932363"/>
          </a:xfrm>
          <a:prstGeom prst="rect">
            <a:avLst/>
          </a:prstGeom>
        </p:spPr>
        <p:txBody>
          <a:bodyPr wrap="square" lIns="0" tIns="0" rIns="0" rtlCol="0">
            <a:spAutoFit/>
          </a:bodyPr>
          <a:lstStyle/>
          <a:p>
            <a:pPr algn="l">
              <a:lnSpc>
                <a:spcPts val="0"/>
              </a:lnSpc>
            </a:pPr>
            <a:endParaRPr/>
          </a:p>
        </p:txBody>
      </p:sp>
      <p:graphicFrame>
        <p:nvGraphicFramePr>
          <p:cNvPr id="137" name="Table137"/>
          <p:cNvGraphicFramePr>
            <a:graphicFrameLocks noGrp="1"/>
          </p:cNvGraphicFramePr>
          <p:nvPr/>
        </p:nvGraphicFramePr>
        <p:xfrm>
          <a:off x="457200" y="1219200"/>
          <a:ext cx="8229600" cy="4932363"/>
        </p:xfrm>
        <a:graphic>
          <a:graphicData uri="http://schemas.openxmlformats.org/drawingml/2006/table">
            <a:tbl>
              <a:tblPr>
                <a:tableStyleId>{2D5ABB26-0587-4C30-8999-92F81FD0307C}</a:tableStyleId>
              </a:tblPr>
              <a:tblGrid>
                <a:gridCol w="1143000"/>
                <a:gridCol w="4343400"/>
                <a:gridCol w="2743200"/>
              </a:tblGrid>
              <a:tr h="401828">
                <a:tc>
                  <a:txBody>
                    <a:bodyPr/>
                    <a:lstStyle/>
                    <a:p>
                      <a:pPr algn="l">
                        <a:lnSpc>
                          <a:spcPts val="512"/>
                        </a:lnSpc>
                      </a:pPr>
                      <a:endParaRPr/>
                    </a:p>
                    <a:p>
                      <a:pPr marL="212446" algn="l" rtl="0">
                        <a:lnSpc>
                          <a:spcPts val="1800"/>
                        </a:lnSpc>
                      </a:pPr>
                      <a:r>
                        <a:rPr lang="en-US" altLang="zh-CN" sz="1800" b="1" spc="-2" dirty="0">
                          <a:solidFill>
                            <a:srgbClr val="0000FF"/>
                          </a:solidFill>
                          <a:latin typeface="Calibri"/>
                          <a:ea typeface="Calibri"/>
                          <a:cs typeface="Calibri"/>
                        </a:rPr>
                        <a:t>Process</a:t>
                      </a:r>
                      <a:endParaRPr lang="en-US" altLang="zh-CN" sz="18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512"/>
                        </a:lnSpc>
                      </a:pPr>
                      <a:endParaRPr/>
                    </a:p>
                    <a:p>
                      <a:pPr marL="1570990" algn="l" rtl="0">
                        <a:lnSpc>
                          <a:spcPts val="1800"/>
                        </a:lnSpc>
                      </a:pPr>
                      <a:r>
                        <a:rPr lang="en-US" altLang="zh-CN" sz="1800" b="1" spc="-1" dirty="0">
                          <a:solidFill>
                            <a:srgbClr val="0000FF"/>
                          </a:solidFill>
                          <a:latin typeface="Calibri"/>
                          <a:ea typeface="Calibri"/>
                          <a:cs typeface="Calibri"/>
                        </a:rPr>
                        <a:t>Composition</a:t>
                      </a:r>
                      <a:endParaRPr lang="en-US" altLang="zh-CN" sz="18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512"/>
                        </a:lnSpc>
                      </a:pPr>
                      <a:endParaRPr/>
                    </a:p>
                    <a:p>
                      <a:pPr marL="1042670" algn="l" rtl="0">
                        <a:lnSpc>
                          <a:spcPts val="1800"/>
                        </a:lnSpc>
                      </a:pPr>
                      <a:r>
                        <a:rPr lang="en-US" altLang="zh-CN" sz="1800" b="1" spc="-5" dirty="0">
                          <a:solidFill>
                            <a:srgbClr val="0000FF"/>
                          </a:solidFill>
                          <a:latin typeface="Calibri"/>
                          <a:ea typeface="Calibri"/>
                          <a:cs typeface="Calibri"/>
                        </a:rPr>
                        <a:t>Nature</a:t>
                      </a:r>
                      <a:endParaRPr lang="en-US" altLang="zh-CN" sz="18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589788">
                <a:tc>
                  <a:txBody>
                    <a:bodyPr/>
                    <a:lstStyle/>
                    <a:p>
                      <a:pPr algn="l">
                        <a:lnSpc>
                          <a:spcPts val="463"/>
                        </a:lnSpc>
                      </a:pPr>
                      <a:endParaRPr/>
                    </a:p>
                    <a:p>
                      <a:pPr marL="335890" algn="l" rtl="0">
                        <a:lnSpc>
                          <a:spcPts val="1596"/>
                        </a:lnSpc>
                      </a:pPr>
                      <a:r>
                        <a:rPr lang="en-US" altLang="zh-CN" sz="1600" spc="0" dirty="0">
                          <a:solidFill>
                            <a:srgbClr val="000000"/>
                          </a:solidFill>
                          <a:latin typeface="Calibri"/>
                          <a:ea typeface="Calibri"/>
                          <a:cs typeface="Calibri"/>
                        </a:rPr>
                        <a:t>Sizing</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3"/>
                        </a:lnSpc>
                      </a:pPr>
                      <a:endParaRPr/>
                    </a:p>
                    <a:p>
                      <a:pPr marL="159385" algn="l" rtl="0">
                        <a:lnSpc>
                          <a:spcPts val="1596"/>
                        </a:lnSpc>
                      </a:pPr>
                      <a:r>
                        <a:rPr lang="en-US" altLang="zh-CN" sz="1600" spc="-8" dirty="0">
                          <a:solidFill>
                            <a:srgbClr val="000000"/>
                          </a:solidFill>
                          <a:latin typeface="Calibri"/>
                          <a:ea typeface="Calibri"/>
                          <a:cs typeface="Calibri"/>
                        </a:rPr>
                        <a:t>Starch,</a:t>
                      </a:r>
                      <a:r>
                        <a:rPr lang="en-US" altLang="zh-CN" sz="1600" spc="17" dirty="0">
                          <a:solidFill>
                            <a:srgbClr val="000000"/>
                          </a:solidFill>
                          <a:latin typeface="Calibri"/>
                          <a:ea typeface="Calibri"/>
                          <a:cs typeface="Calibri"/>
                        </a:rPr>
                        <a:t> </a:t>
                      </a:r>
                      <a:r>
                        <a:rPr lang="en-US" altLang="zh-CN" sz="1600" spc="-10" dirty="0">
                          <a:solidFill>
                            <a:srgbClr val="000000"/>
                          </a:solidFill>
                          <a:latin typeface="Calibri"/>
                          <a:ea typeface="Calibri"/>
                          <a:cs typeface="Calibri"/>
                        </a:rPr>
                        <a:t>waxes,</a:t>
                      </a:r>
                      <a:r>
                        <a:rPr lang="en-US" altLang="zh-CN" sz="1600" spc="-20" dirty="0">
                          <a:solidFill>
                            <a:srgbClr val="000000"/>
                          </a:solidFill>
                          <a:latin typeface="Calibri"/>
                          <a:ea typeface="Calibri"/>
                          <a:cs typeface="Calibri"/>
                        </a:rPr>
                        <a:t> </a:t>
                      </a:r>
                      <a:r>
                        <a:rPr lang="en-US" altLang="zh-CN" sz="1600" spc="-8" dirty="0">
                          <a:solidFill>
                            <a:srgbClr val="000000"/>
                          </a:solidFill>
                          <a:latin typeface="Calibri"/>
                          <a:ea typeface="Calibri"/>
                          <a:cs typeface="Calibri"/>
                        </a:rPr>
                        <a:t>carboxymethyl</a:t>
                      </a:r>
                      <a:r>
                        <a:rPr lang="en-US" altLang="zh-CN" sz="1600" spc="25"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cellulose,</a:t>
                      </a:r>
                      <a:r>
                        <a:rPr lang="en-US" altLang="zh-CN" sz="1600" dirty="0">
                          <a:solidFill>
                            <a:srgbClr val="000000"/>
                          </a:solidFill>
                          <a:latin typeface="Calibri"/>
                          <a:ea typeface="Calibri"/>
                          <a:cs typeface="Calibri"/>
                        </a:rPr>
                        <a:t> </a:t>
                      </a:r>
                      <a:r>
                        <a:rPr lang="en-US" altLang="zh-CN" sz="1600" spc="-3" dirty="0">
                          <a:solidFill>
                            <a:srgbClr val="000000"/>
                          </a:solidFill>
                          <a:latin typeface="Calibri"/>
                          <a:ea typeface="Calibri"/>
                          <a:cs typeface="Calibri"/>
                        </a:rPr>
                        <a:t>polyvinyl</a:t>
                      </a:r>
                      <a:endParaRPr lang="en-US" altLang="zh-CN" sz="1600">
                        <a:latin typeface="Calibri"/>
                        <a:ea typeface="Calibri"/>
                        <a:cs typeface="Calibri"/>
                      </a:endParaRPr>
                    </a:p>
                    <a:p>
                      <a:pPr marL="1848358" algn="l" rtl="0">
                        <a:lnSpc>
                          <a:spcPts val="1596"/>
                        </a:lnSpc>
                        <a:spcBef>
                          <a:spcPts val="612"/>
                        </a:spcBef>
                      </a:pPr>
                      <a:r>
                        <a:rPr lang="en-US" altLang="zh-CN" sz="1600" spc="-2" dirty="0">
                          <a:solidFill>
                            <a:srgbClr val="000000"/>
                          </a:solidFill>
                          <a:latin typeface="Calibri"/>
                          <a:ea typeface="Calibri"/>
                          <a:cs typeface="Calibri"/>
                        </a:rPr>
                        <a:t>alcohol.</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3"/>
                        </a:lnSpc>
                      </a:pPr>
                      <a:endParaRPr/>
                    </a:p>
                    <a:p>
                      <a:pPr marL="579374" algn="l" rtl="0">
                        <a:lnSpc>
                          <a:spcPts val="1596"/>
                        </a:lnSpc>
                      </a:pPr>
                      <a:r>
                        <a:rPr lang="en-US" altLang="zh-CN" sz="1600" spc="0" dirty="0">
                          <a:solidFill>
                            <a:srgbClr val="000000"/>
                          </a:solidFill>
                          <a:latin typeface="Calibri"/>
                          <a:ea typeface="Calibri"/>
                          <a:cs typeface="Calibri"/>
                        </a:rPr>
                        <a:t>High</a:t>
                      </a:r>
                      <a:r>
                        <a:rPr lang="en-US" altLang="zh-CN" sz="1600" spc="-11"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in</a:t>
                      </a:r>
                      <a:r>
                        <a:rPr lang="en-US" altLang="zh-CN" sz="1600" spc="-12" dirty="0">
                          <a:solidFill>
                            <a:srgbClr val="000000"/>
                          </a:solidFill>
                          <a:latin typeface="Calibri"/>
                          <a:ea typeface="Calibri"/>
                          <a:cs typeface="Calibri"/>
                        </a:rPr>
                        <a:t> </a:t>
                      </a:r>
                      <a:r>
                        <a:rPr lang="en-US" altLang="zh-CN" sz="1600" spc="-3" dirty="0">
                          <a:solidFill>
                            <a:srgbClr val="000000"/>
                          </a:solidFill>
                          <a:latin typeface="Calibri"/>
                          <a:ea typeface="Calibri"/>
                          <a:cs typeface="Calibri"/>
                        </a:rPr>
                        <a:t>BOD</a:t>
                      </a:r>
                      <a:r>
                        <a:rPr lang="en-US" altLang="zh-CN" sz="1600" spc="19"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&amp;</a:t>
                      </a:r>
                      <a:r>
                        <a:rPr lang="en-US" altLang="zh-CN" sz="1600" dirty="0">
                          <a:solidFill>
                            <a:srgbClr val="000000"/>
                          </a:solidFill>
                          <a:latin typeface="Calibri"/>
                          <a:ea typeface="Calibri"/>
                          <a:cs typeface="Calibri"/>
                        </a:rPr>
                        <a:t> </a:t>
                      </a:r>
                      <a:r>
                        <a:rPr lang="en-US" altLang="zh-CN" sz="1600" spc="-7" dirty="0">
                          <a:solidFill>
                            <a:srgbClr val="000000"/>
                          </a:solidFill>
                          <a:latin typeface="Calibri"/>
                          <a:ea typeface="Calibri"/>
                          <a:cs typeface="Calibri"/>
                        </a:rPr>
                        <a:t>COD</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589788">
                <a:tc>
                  <a:txBody>
                    <a:bodyPr/>
                    <a:lstStyle/>
                    <a:p>
                      <a:pPr algn="l">
                        <a:lnSpc>
                          <a:spcPts val="461"/>
                        </a:lnSpc>
                      </a:pPr>
                      <a:endParaRPr/>
                    </a:p>
                    <a:p>
                      <a:pPr marL="229210" algn="l" rtl="0">
                        <a:lnSpc>
                          <a:spcPts val="1598"/>
                        </a:lnSpc>
                      </a:pPr>
                      <a:r>
                        <a:rPr lang="en-US" altLang="zh-CN" sz="1600" spc="0" dirty="0">
                          <a:solidFill>
                            <a:srgbClr val="000000"/>
                          </a:solidFill>
                          <a:latin typeface="Calibri"/>
                          <a:ea typeface="Calibri"/>
                          <a:cs typeface="Calibri"/>
                        </a:rPr>
                        <a:t>Desizing</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1"/>
                        </a:lnSpc>
                      </a:pPr>
                      <a:endParaRPr/>
                    </a:p>
                    <a:p>
                      <a:pPr marL="159385" algn="l" rtl="0">
                        <a:lnSpc>
                          <a:spcPts val="1598"/>
                        </a:lnSpc>
                      </a:pPr>
                      <a:r>
                        <a:rPr lang="en-US" altLang="zh-CN" sz="1600" spc="-7" dirty="0">
                          <a:solidFill>
                            <a:srgbClr val="000000"/>
                          </a:solidFill>
                          <a:latin typeface="Calibri"/>
                          <a:ea typeface="Calibri"/>
                          <a:cs typeface="Calibri"/>
                        </a:rPr>
                        <a:t>Starch,</a:t>
                      </a:r>
                      <a:r>
                        <a:rPr lang="en-US" altLang="zh-CN" sz="1600" spc="11" dirty="0">
                          <a:solidFill>
                            <a:srgbClr val="000000"/>
                          </a:solidFill>
                          <a:latin typeface="Calibri"/>
                          <a:ea typeface="Calibri"/>
                          <a:cs typeface="Calibri"/>
                        </a:rPr>
                        <a:t> </a:t>
                      </a:r>
                      <a:r>
                        <a:rPr lang="en-US" altLang="zh-CN" sz="1600" spc="-11" dirty="0">
                          <a:solidFill>
                            <a:srgbClr val="000000"/>
                          </a:solidFill>
                          <a:latin typeface="Calibri"/>
                          <a:ea typeface="Calibri"/>
                          <a:cs typeface="Calibri"/>
                        </a:rPr>
                        <a:t>waxes,</a:t>
                      </a:r>
                      <a:r>
                        <a:rPr lang="en-US" altLang="zh-CN" sz="1600" spc="-15" dirty="0">
                          <a:solidFill>
                            <a:srgbClr val="000000"/>
                          </a:solidFill>
                          <a:latin typeface="Calibri"/>
                          <a:ea typeface="Calibri"/>
                          <a:cs typeface="Calibri"/>
                        </a:rPr>
                        <a:t> </a:t>
                      </a:r>
                      <a:r>
                        <a:rPr lang="en-US" altLang="zh-CN" sz="1600" spc="-8" dirty="0">
                          <a:solidFill>
                            <a:srgbClr val="000000"/>
                          </a:solidFill>
                          <a:latin typeface="Calibri"/>
                          <a:ea typeface="Calibri"/>
                          <a:cs typeface="Calibri"/>
                        </a:rPr>
                        <a:t>carboxymethyl</a:t>
                      </a:r>
                      <a:r>
                        <a:rPr lang="en-US" altLang="zh-CN" sz="1600" spc="25"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cellulose,</a:t>
                      </a:r>
                      <a:r>
                        <a:rPr lang="en-US" altLang="zh-CN" sz="1600" dirty="0">
                          <a:solidFill>
                            <a:srgbClr val="000000"/>
                          </a:solidFill>
                          <a:latin typeface="Calibri"/>
                          <a:ea typeface="Calibri"/>
                          <a:cs typeface="Calibri"/>
                        </a:rPr>
                        <a:t> </a:t>
                      </a:r>
                      <a:r>
                        <a:rPr lang="en-US" altLang="zh-CN" sz="1600" spc="-2" dirty="0">
                          <a:solidFill>
                            <a:srgbClr val="000000"/>
                          </a:solidFill>
                          <a:latin typeface="Calibri"/>
                          <a:ea typeface="Calibri"/>
                          <a:cs typeface="Calibri"/>
                        </a:rPr>
                        <a:t>polyvinyl</a:t>
                      </a:r>
                      <a:endParaRPr lang="en-US" altLang="zh-CN" sz="1600">
                        <a:latin typeface="Calibri"/>
                        <a:ea typeface="Calibri"/>
                        <a:cs typeface="Calibri"/>
                      </a:endParaRPr>
                    </a:p>
                    <a:p>
                      <a:pPr marL="1848358" algn="l" rtl="0">
                        <a:lnSpc>
                          <a:spcPts val="1596"/>
                        </a:lnSpc>
                        <a:spcBef>
                          <a:spcPts val="613"/>
                        </a:spcBef>
                      </a:pPr>
                      <a:r>
                        <a:rPr lang="en-US" altLang="zh-CN" sz="1600" spc="-2" dirty="0">
                          <a:solidFill>
                            <a:srgbClr val="000000"/>
                          </a:solidFill>
                          <a:latin typeface="Calibri"/>
                          <a:ea typeface="Calibri"/>
                          <a:cs typeface="Calibri"/>
                        </a:rPr>
                        <a:t>alcohol.</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1"/>
                        </a:lnSpc>
                      </a:pPr>
                      <a:endParaRPr/>
                    </a:p>
                    <a:p>
                      <a:pPr marL="426720" marR="156096" indent="-271271" algn="l" rtl="0">
                        <a:lnSpc>
                          <a:spcPts val="1904"/>
                        </a:lnSpc>
                      </a:pPr>
                      <a:r>
                        <a:rPr lang="en-US" altLang="zh-CN" sz="1600" spc="0" dirty="0">
                          <a:solidFill>
                            <a:srgbClr val="000000"/>
                          </a:solidFill>
                          <a:latin typeface="Calibri"/>
                          <a:ea typeface="Calibri"/>
                          <a:cs typeface="Calibri"/>
                        </a:rPr>
                        <a:t>High</a:t>
                      </a:r>
                      <a:r>
                        <a:rPr lang="en-US" altLang="zh-CN" sz="1600" spc="-9"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in</a:t>
                      </a:r>
                      <a:r>
                        <a:rPr lang="en-US" altLang="zh-CN" sz="1600" spc="-11" dirty="0">
                          <a:solidFill>
                            <a:srgbClr val="000000"/>
                          </a:solidFill>
                          <a:latin typeface="Calibri"/>
                          <a:ea typeface="Calibri"/>
                          <a:cs typeface="Calibri"/>
                        </a:rPr>
                        <a:t> </a:t>
                      </a:r>
                      <a:r>
                        <a:rPr lang="en-US" altLang="zh-CN" sz="1600" spc="-14" dirty="0">
                          <a:solidFill>
                            <a:srgbClr val="000000"/>
                          </a:solidFill>
                          <a:latin typeface="Calibri"/>
                          <a:ea typeface="Calibri"/>
                          <a:cs typeface="Calibri"/>
                        </a:rPr>
                        <a:t>BOD,</a:t>
                      </a:r>
                      <a:r>
                        <a:rPr lang="en-US" altLang="zh-CN" sz="1600" spc="27" dirty="0">
                          <a:solidFill>
                            <a:srgbClr val="000000"/>
                          </a:solidFill>
                          <a:latin typeface="Calibri"/>
                          <a:ea typeface="Calibri"/>
                          <a:cs typeface="Calibri"/>
                        </a:rPr>
                        <a:t> </a:t>
                      </a:r>
                      <a:r>
                        <a:rPr lang="en-US" altLang="zh-CN" sz="1600" spc="-16" dirty="0">
                          <a:solidFill>
                            <a:srgbClr val="000000"/>
                          </a:solidFill>
                          <a:latin typeface="Calibri"/>
                          <a:ea typeface="Calibri"/>
                          <a:cs typeface="Calibri"/>
                        </a:rPr>
                        <a:t>COD,</a:t>
                      </a:r>
                      <a:r>
                        <a:rPr lang="en-US" altLang="zh-CN" sz="1600"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suspended</a:t>
                      </a:r>
                      <a:r>
                        <a:rPr lang="en-US" altLang="zh-CN" sz="1600"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solids,</a:t>
                      </a:r>
                      <a:r>
                        <a:rPr lang="en-US" altLang="zh-CN" sz="1600"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dissolved</a:t>
                      </a:r>
                      <a:r>
                        <a:rPr lang="en-US" altLang="zh-CN" sz="1600"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solids.</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589915">
                <a:tc>
                  <a:txBody>
                    <a:bodyPr/>
                    <a:lstStyle/>
                    <a:p>
                      <a:pPr algn="l">
                        <a:lnSpc>
                          <a:spcPts val="465"/>
                        </a:lnSpc>
                      </a:pPr>
                      <a:endParaRPr/>
                    </a:p>
                    <a:p>
                      <a:pPr marL="215494" algn="l" rtl="0">
                        <a:lnSpc>
                          <a:spcPts val="1596"/>
                        </a:lnSpc>
                      </a:pPr>
                      <a:r>
                        <a:rPr lang="en-US" altLang="zh-CN" sz="1600" spc="-4" dirty="0">
                          <a:solidFill>
                            <a:srgbClr val="000000"/>
                          </a:solidFill>
                          <a:latin typeface="Calibri"/>
                          <a:ea typeface="Calibri"/>
                          <a:cs typeface="Calibri"/>
                        </a:rPr>
                        <a:t>Scouring</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5"/>
                        </a:lnSpc>
                      </a:pPr>
                      <a:endParaRPr/>
                    </a:p>
                    <a:p>
                      <a:pPr marL="279781" algn="l" rtl="0">
                        <a:lnSpc>
                          <a:spcPts val="1596"/>
                        </a:lnSpc>
                      </a:pPr>
                      <a:r>
                        <a:rPr lang="en-US" altLang="zh-CN" sz="1600" spc="-2" dirty="0">
                          <a:solidFill>
                            <a:srgbClr val="000000"/>
                          </a:solidFill>
                          <a:latin typeface="Calibri"/>
                          <a:ea typeface="Calibri"/>
                          <a:cs typeface="Calibri"/>
                        </a:rPr>
                        <a:t>Caustic</a:t>
                      </a:r>
                      <a:r>
                        <a:rPr lang="en-US" altLang="zh-CN" sz="1600" spc="-26" dirty="0">
                          <a:solidFill>
                            <a:srgbClr val="000000"/>
                          </a:solidFill>
                          <a:latin typeface="Calibri"/>
                          <a:ea typeface="Calibri"/>
                          <a:cs typeface="Calibri"/>
                        </a:rPr>
                        <a:t> </a:t>
                      </a:r>
                      <a:r>
                        <a:rPr lang="en-US" altLang="zh-CN" sz="1600" spc="-2" dirty="0">
                          <a:solidFill>
                            <a:srgbClr val="000000"/>
                          </a:solidFill>
                          <a:latin typeface="Calibri"/>
                          <a:ea typeface="Calibri"/>
                          <a:cs typeface="Calibri"/>
                        </a:rPr>
                        <a:t>soda,</a:t>
                      </a:r>
                      <a:r>
                        <a:rPr lang="en-US" altLang="zh-CN" sz="1600" spc="11" dirty="0">
                          <a:solidFill>
                            <a:srgbClr val="000000"/>
                          </a:solidFill>
                          <a:latin typeface="Calibri"/>
                          <a:ea typeface="Calibri"/>
                          <a:cs typeface="Calibri"/>
                        </a:rPr>
                        <a:t> </a:t>
                      </a:r>
                      <a:r>
                        <a:rPr lang="en-US" altLang="zh-CN" sz="1600" spc="-10" dirty="0">
                          <a:solidFill>
                            <a:srgbClr val="000000"/>
                          </a:solidFill>
                          <a:latin typeface="Calibri"/>
                          <a:ea typeface="Calibri"/>
                          <a:cs typeface="Calibri"/>
                        </a:rPr>
                        <a:t>waxes,</a:t>
                      </a:r>
                      <a:r>
                        <a:rPr lang="en-US" altLang="zh-CN" sz="1600" spc="-8" dirty="0">
                          <a:solidFill>
                            <a:srgbClr val="000000"/>
                          </a:solidFill>
                          <a:latin typeface="Calibri"/>
                          <a:ea typeface="Calibri"/>
                          <a:cs typeface="Calibri"/>
                        </a:rPr>
                        <a:t> </a:t>
                      </a:r>
                      <a:r>
                        <a:rPr lang="en-US" altLang="zh-CN" sz="1600" spc="-5" dirty="0">
                          <a:solidFill>
                            <a:srgbClr val="000000"/>
                          </a:solidFill>
                          <a:latin typeface="Calibri"/>
                          <a:ea typeface="Calibri"/>
                          <a:cs typeface="Calibri"/>
                        </a:rPr>
                        <a:t>grease,</a:t>
                      </a:r>
                      <a:r>
                        <a:rPr lang="en-US" altLang="zh-CN" sz="1600" spc="17" dirty="0">
                          <a:solidFill>
                            <a:srgbClr val="000000"/>
                          </a:solidFill>
                          <a:latin typeface="Calibri"/>
                          <a:ea typeface="Calibri"/>
                          <a:cs typeface="Calibri"/>
                        </a:rPr>
                        <a:t> </a:t>
                      </a:r>
                      <a:r>
                        <a:rPr lang="en-US" altLang="zh-CN" sz="1600" spc="-2" dirty="0">
                          <a:solidFill>
                            <a:srgbClr val="000000"/>
                          </a:solidFill>
                          <a:latin typeface="Calibri"/>
                          <a:ea typeface="Calibri"/>
                          <a:cs typeface="Calibri"/>
                        </a:rPr>
                        <a:t>soda</a:t>
                      </a:r>
                      <a:r>
                        <a:rPr lang="en-US" altLang="zh-CN" sz="1600"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ash,</a:t>
                      </a:r>
                      <a:r>
                        <a:rPr lang="en-US" altLang="zh-CN" sz="1600" dirty="0">
                          <a:solidFill>
                            <a:srgbClr val="000000"/>
                          </a:solidFill>
                          <a:latin typeface="Calibri"/>
                          <a:ea typeface="Calibri"/>
                          <a:cs typeface="Calibri"/>
                        </a:rPr>
                        <a:t> </a:t>
                      </a:r>
                      <a:r>
                        <a:rPr lang="en-US" altLang="zh-CN" sz="1600" spc="-2" dirty="0">
                          <a:solidFill>
                            <a:srgbClr val="000000"/>
                          </a:solidFill>
                          <a:latin typeface="Calibri"/>
                          <a:ea typeface="Calibri"/>
                          <a:cs typeface="Calibri"/>
                        </a:rPr>
                        <a:t>sodium</a:t>
                      </a:r>
                      <a:endParaRPr lang="en-US" altLang="zh-CN" sz="1600">
                        <a:latin typeface="Calibri"/>
                        <a:ea typeface="Calibri"/>
                        <a:cs typeface="Calibri"/>
                      </a:endParaRPr>
                    </a:p>
                    <a:p>
                      <a:pPr marL="278257" algn="l" rtl="0">
                        <a:lnSpc>
                          <a:spcPts val="1596"/>
                        </a:lnSpc>
                        <a:spcBef>
                          <a:spcPts val="612"/>
                        </a:spcBef>
                      </a:pPr>
                      <a:r>
                        <a:rPr lang="en-US" altLang="zh-CN" sz="1600" spc="-4" dirty="0">
                          <a:solidFill>
                            <a:srgbClr val="000000"/>
                          </a:solidFill>
                          <a:latin typeface="Calibri"/>
                          <a:ea typeface="Calibri"/>
                          <a:cs typeface="Calibri"/>
                        </a:rPr>
                        <a:t>silicate,</a:t>
                      </a:r>
                      <a:r>
                        <a:rPr lang="en-US" altLang="zh-CN" sz="1600" spc="-19" dirty="0">
                          <a:solidFill>
                            <a:srgbClr val="000000"/>
                          </a:solidFill>
                          <a:latin typeface="Calibri"/>
                          <a:ea typeface="Calibri"/>
                          <a:cs typeface="Calibri"/>
                        </a:rPr>
                        <a:t> </a:t>
                      </a:r>
                      <a:r>
                        <a:rPr lang="en-US" altLang="zh-CN" sz="1600" spc="-4" dirty="0">
                          <a:solidFill>
                            <a:srgbClr val="000000"/>
                          </a:solidFill>
                          <a:latin typeface="Calibri"/>
                          <a:ea typeface="Calibri"/>
                          <a:cs typeface="Calibri"/>
                        </a:rPr>
                        <a:t>fibres,</a:t>
                      </a:r>
                      <a:r>
                        <a:rPr lang="en-US" altLang="zh-CN" sz="1600" spc="7" dirty="0">
                          <a:solidFill>
                            <a:srgbClr val="000000"/>
                          </a:solidFill>
                          <a:latin typeface="Calibri"/>
                          <a:ea typeface="Calibri"/>
                          <a:cs typeface="Calibri"/>
                        </a:rPr>
                        <a:t> </a:t>
                      </a:r>
                      <a:r>
                        <a:rPr lang="en-US" altLang="zh-CN" sz="1600" spc="-5" dirty="0">
                          <a:solidFill>
                            <a:srgbClr val="000000"/>
                          </a:solidFill>
                          <a:latin typeface="Calibri"/>
                          <a:ea typeface="Calibri"/>
                          <a:cs typeface="Calibri"/>
                        </a:rPr>
                        <a:t>sulfactants,</a:t>
                      </a:r>
                      <a:r>
                        <a:rPr lang="en-US" altLang="zh-CN" sz="1600" spc="-27"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sodium</a:t>
                      </a:r>
                      <a:r>
                        <a:rPr lang="en-US" altLang="zh-CN" sz="1600" dirty="0">
                          <a:solidFill>
                            <a:srgbClr val="000000"/>
                          </a:solidFill>
                          <a:latin typeface="Calibri"/>
                          <a:ea typeface="Calibri"/>
                          <a:cs typeface="Calibri"/>
                        </a:rPr>
                        <a:t> </a:t>
                      </a:r>
                      <a:r>
                        <a:rPr lang="en-US" altLang="zh-CN" sz="1600" spc="-3" dirty="0">
                          <a:solidFill>
                            <a:srgbClr val="000000"/>
                          </a:solidFill>
                          <a:latin typeface="Calibri"/>
                          <a:ea typeface="Calibri"/>
                          <a:cs typeface="Calibri"/>
                        </a:rPr>
                        <a:t>phosphate.</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5"/>
                        </a:lnSpc>
                      </a:pPr>
                      <a:endParaRPr/>
                    </a:p>
                    <a:p>
                      <a:pPr marL="708914" marR="210268" indent="-492506" algn="l" rtl="0">
                        <a:lnSpc>
                          <a:spcPts val="1902"/>
                        </a:lnSpc>
                      </a:pPr>
                      <a:r>
                        <a:rPr lang="en-US" altLang="zh-CN" sz="1600" spc="0" dirty="0">
                          <a:solidFill>
                            <a:srgbClr val="000000"/>
                          </a:solidFill>
                          <a:latin typeface="Calibri"/>
                          <a:ea typeface="Calibri"/>
                          <a:cs typeface="Calibri"/>
                        </a:rPr>
                        <a:t>Dark</a:t>
                      </a:r>
                      <a:r>
                        <a:rPr lang="en-US" altLang="zh-CN" sz="1600" dirty="0">
                          <a:solidFill>
                            <a:srgbClr val="000000"/>
                          </a:solidFill>
                          <a:latin typeface="Calibri"/>
                          <a:ea typeface="Calibri"/>
                          <a:cs typeface="Calibri"/>
                        </a:rPr>
                        <a:t> </a:t>
                      </a:r>
                      <a:r>
                        <a:rPr lang="en-US" altLang="zh-CN" sz="1600" spc="-5" dirty="0">
                          <a:solidFill>
                            <a:srgbClr val="000000"/>
                          </a:solidFill>
                          <a:latin typeface="Calibri"/>
                          <a:ea typeface="Calibri"/>
                          <a:cs typeface="Calibri"/>
                        </a:rPr>
                        <a:t>colored,</a:t>
                      </a:r>
                      <a:r>
                        <a:rPr lang="en-US" altLang="zh-CN" sz="1600" spc="32"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High</a:t>
                      </a:r>
                      <a:r>
                        <a:rPr lang="en-US" altLang="zh-CN" sz="1600"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pH,</a:t>
                      </a:r>
                      <a:r>
                        <a:rPr lang="en-US" altLang="zh-CN" sz="1600" dirty="0">
                          <a:solidFill>
                            <a:srgbClr val="000000"/>
                          </a:solidFill>
                          <a:latin typeface="Calibri"/>
                          <a:ea typeface="Calibri"/>
                          <a:cs typeface="Calibri"/>
                        </a:rPr>
                        <a:t> </a:t>
                      </a:r>
                      <a:r>
                        <a:rPr lang="en-US" altLang="zh-CN" sz="1600" spc="-14" dirty="0">
                          <a:solidFill>
                            <a:srgbClr val="000000"/>
                          </a:solidFill>
                          <a:latin typeface="Calibri"/>
                          <a:ea typeface="Calibri"/>
                          <a:cs typeface="Calibri"/>
                        </a:rPr>
                        <a:t>COD,</a:t>
                      </a:r>
                      <a:r>
                        <a:rPr lang="en-US" altLang="zh-CN" sz="1600" dirty="0">
                          <a:solidFill>
                            <a:srgbClr val="000000"/>
                          </a:solidFill>
                          <a:latin typeface="Calibri"/>
                          <a:ea typeface="Calibri"/>
                          <a:cs typeface="Calibri"/>
                        </a:rPr>
                        <a:t> </a:t>
                      </a:r>
                      <a:r>
                        <a:rPr lang="en-US" altLang="zh-CN" sz="1600" spc="-2" dirty="0">
                          <a:solidFill>
                            <a:srgbClr val="000000"/>
                          </a:solidFill>
                          <a:latin typeface="Calibri"/>
                          <a:ea typeface="Calibri"/>
                          <a:cs typeface="Calibri"/>
                        </a:rPr>
                        <a:t>dissolved</a:t>
                      </a:r>
                      <a:r>
                        <a:rPr lang="en-US" altLang="zh-CN" sz="1600"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solids.</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589788">
                <a:tc>
                  <a:txBody>
                    <a:bodyPr/>
                    <a:lstStyle/>
                    <a:p>
                      <a:pPr algn="l">
                        <a:lnSpc>
                          <a:spcPts val="462"/>
                        </a:lnSpc>
                      </a:pPr>
                      <a:endParaRPr/>
                    </a:p>
                    <a:p>
                      <a:pPr marL="172822" algn="l" rtl="0">
                        <a:lnSpc>
                          <a:spcPts val="1598"/>
                        </a:lnSpc>
                      </a:pPr>
                      <a:r>
                        <a:rPr lang="en-US" altLang="zh-CN" sz="1600" spc="-1" dirty="0">
                          <a:solidFill>
                            <a:srgbClr val="000000"/>
                          </a:solidFill>
                          <a:latin typeface="Calibri"/>
                          <a:ea typeface="Calibri"/>
                          <a:cs typeface="Calibri"/>
                        </a:rPr>
                        <a:t>Bleaching</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2"/>
                        </a:lnSpc>
                      </a:pPr>
                      <a:endParaRPr/>
                    </a:p>
                    <a:p>
                      <a:pPr marL="416941" algn="l" rtl="0">
                        <a:lnSpc>
                          <a:spcPts val="1598"/>
                        </a:lnSpc>
                      </a:pPr>
                      <a:r>
                        <a:rPr lang="en-US" altLang="zh-CN" sz="1600" spc="-2" dirty="0">
                          <a:solidFill>
                            <a:srgbClr val="000000"/>
                          </a:solidFill>
                          <a:latin typeface="Calibri"/>
                          <a:ea typeface="Calibri"/>
                          <a:cs typeface="Calibri"/>
                        </a:rPr>
                        <a:t>Hypochlorite,Caustic</a:t>
                      </a:r>
                      <a:r>
                        <a:rPr lang="en-US" altLang="zh-CN" sz="1600"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soda,</a:t>
                      </a:r>
                      <a:r>
                        <a:rPr lang="en-US" altLang="zh-CN" sz="1600"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sodium</a:t>
                      </a:r>
                      <a:r>
                        <a:rPr lang="en-US" altLang="zh-CN" sz="1600" dirty="0">
                          <a:solidFill>
                            <a:srgbClr val="000000"/>
                          </a:solidFill>
                          <a:latin typeface="Calibri"/>
                          <a:ea typeface="Calibri"/>
                          <a:cs typeface="Calibri"/>
                        </a:rPr>
                        <a:t> </a:t>
                      </a:r>
                      <a:r>
                        <a:rPr lang="en-US" altLang="zh-CN" sz="1600" spc="-4" dirty="0">
                          <a:solidFill>
                            <a:srgbClr val="000000"/>
                          </a:solidFill>
                          <a:latin typeface="Calibri"/>
                          <a:ea typeface="Calibri"/>
                          <a:cs typeface="Calibri"/>
                        </a:rPr>
                        <a:t>silicate,</a:t>
                      </a:r>
                      <a:endParaRPr lang="en-US" altLang="zh-CN" sz="1600">
                        <a:latin typeface="Calibri"/>
                        <a:ea typeface="Calibri"/>
                        <a:cs typeface="Calibri"/>
                      </a:endParaRPr>
                    </a:p>
                    <a:p>
                      <a:pPr marL="69469" algn="l" rtl="0">
                        <a:lnSpc>
                          <a:spcPts val="1596"/>
                        </a:lnSpc>
                        <a:spcBef>
                          <a:spcPts val="614"/>
                        </a:spcBef>
                      </a:pPr>
                      <a:r>
                        <a:rPr lang="en-US" altLang="zh-CN" sz="1600" spc="-13" dirty="0">
                          <a:solidFill>
                            <a:srgbClr val="000000"/>
                          </a:solidFill>
                          <a:latin typeface="Calibri"/>
                          <a:ea typeface="Calibri"/>
                          <a:cs typeface="Calibri"/>
                        </a:rPr>
                        <a:t>hydrogen</a:t>
                      </a:r>
                      <a:r>
                        <a:rPr lang="en-US" altLang="zh-CN" sz="1600" spc="22" dirty="0">
                          <a:solidFill>
                            <a:srgbClr val="000000"/>
                          </a:solidFill>
                          <a:latin typeface="Calibri"/>
                          <a:ea typeface="Calibri"/>
                          <a:cs typeface="Calibri"/>
                        </a:rPr>
                        <a:t> </a:t>
                      </a:r>
                      <a:r>
                        <a:rPr lang="en-US" altLang="zh-CN" sz="1600" spc="-8" dirty="0">
                          <a:solidFill>
                            <a:srgbClr val="000000"/>
                          </a:solidFill>
                          <a:latin typeface="Calibri"/>
                          <a:ea typeface="Calibri"/>
                          <a:cs typeface="Calibri"/>
                        </a:rPr>
                        <a:t>peroxide,</a:t>
                      </a:r>
                      <a:r>
                        <a:rPr lang="en-US" altLang="zh-CN" sz="1600" dirty="0">
                          <a:solidFill>
                            <a:srgbClr val="000000"/>
                          </a:solidFill>
                          <a:latin typeface="Calibri"/>
                          <a:ea typeface="Calibri"/>
                          <a:cs typeface="Calibri"/>
                        </a:rPr>
                        <a:t> </a:t>
                      </a:r>
                      <a:r>
                        <a:rPr lang="en-US" altLang="zh-CN" sz="1600" spc="-5" dirty="0">
                          <a:solidFill>
                            <a:srgbClr val="000000"/>
                          </a:solidFill>
                          <a:latin typeface="Calibri"/>
                          <a:ea typeface="Calibri"/>
                          <a:cs typeface="Calibri"/>
                        </a:rPr>
                        <a:t>sulfactants,</a:t>
                      </a:r>
                      <a:r>
                        <a:rPr lang="en-US" altLang="zh-CN" sz="1600" spc="-19"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sodium</a:t>
                      </a:r>
                      <a:r>
                        <a:rPr lang="en-US" altLang="zh-CN" sz="1600" dirty="0">
                          <a:solidFill>
                            <a:srgbClr val="000000"/>
                          </a:solidFill>
                          <a:latin typeface="Calibri"/>
                          <a:ea typeface="Calibri"/>
                          <a:cs typeface="Calibri"/>
                        </a:rPr>
                        <a:t> </a:t>
                      </a:r>
                      <a:r>
                        <a:rPr lang="en-US" altLang="zh-CN" sz="1600" spc="-3" dirty="0">
                          <a:solidFill>
                            <a:srgbClr val="000000"/>
                          </a:solidFill>
                          <a:latin typeface="Calibri"/>
                          <a:ea typeface="Calibri"/>
                          <a:cs typeface="Calibri"/>
                        </a:rPr>
                        <a:t>phosphate.</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2"/>
                        </a:lnSpc>
                      </a:pPr>
                      <a:endParaRPr/>
                    </a:p>
                    <a:p>
                      <a:pPr marL="295910" algn="l" rtl="0">
                        <a:lnSpc>
                          <a:spcPts val="1598"/>
                        </a:lnSpc>
                      </a:pPr>
                      <a:r>
                        <a:rPr lang="en-US" altLang="zh-CN" sz="1600" spc="-3" dirty="0">
                          <a:solidFill>
                            <a:srgbClr val="000000"/>
                          </a:solidFill>
                          <a:latin typeface="Calibri"/>
                          <a:ea typeface="Calibri"/>
                          <a:cs typeface="Calibri"/>
                        </a:rPr>
                        <a:t>Alkaline</a:t>
                      </a:r>
                      <a:r>
                        <a:rPr lang="en-US" altLang="zh-CN" sz="1600" spc="-27" dirty="0">
                          <a:solidFill>
                            <a:srgbClr val="000000"/>
                          </a:solidFill>
                          <a:latin typeface="Calibri"/>
                          <a:ea typeface="Calibri"/>
                          <a:cs typeface="Calibri"/>
                        </a:rPr>
                        <a:t> </a:t>
                      </a:r>
                      <a:r>
                        <a:rPr lang="en-US" altLang="zh-CN" sz="1600" spc="-2" dirty="0">
                          <a:solidFill>
                            <a:srgbClr val="000000"/>
                          </a:solidFill>
                          <a:latin typeface="Calibri"/>
                          <a:ea typeface="Calibri"/>
                          <a:cs typeface="Calibri"/>
                        </a:rPr>
                        <a:t>suspended</a:t>
                      </a:r>
                      <a:r>
                        <a:rPr lang="en-US" altLang="zh-CN" sz="1600" spc="12"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solids.</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589788">
                <a:tc>
                  <a:txBody>
                    <a:bodyPr/>
                    <a:lstStyle/>
                    <a:p>
                      <a:pPr algn="l">
                        <a:lnSpc>
                          <a:spcPts val="467"/>
                        </a:lnSpc>
                      </a:pPr>
                      <a:endParaRPr/>
                    </a:p>
                    <a:p>
                      <a:pPr marL="82906" algn="l" rtl="0">
                        <a:lnSpc>
                          <a:spcPts val="1596"/>
                        </a:lnSpc>
                      </a:pPr>
                      <a:r>
                        <a:rPr lang="en-US" altLang="zh-CN" sz="1600" spc="-4" dirty="0">
                          <a:solidFill>
                            <a:srgbClr val="000000"/>
                          </a:solidFill>
                          <a:latin typeface="Calibri"/>
                          <a:ea typeface="Calibri"/>
                          <a:cs typeface="Calibri"/>
                        </a:rPr>
                        <a:t>Mercerizing</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7"/>
                        </a:lnSpc>
                      </a:pPr>
                      <a:endParaRPr/>
                    </a:p>
                    <a:p>
                      <a:pPr marL="1633474" algn="l" rtl="0">
                        <a:lnSpc>
                          <a:spcPts val="1596"/>
                        </a:lnSpc>
                      </a:pPr>
                      <a:r>
                        <a:rPr lang="en-US" altLang="zh-CN" sz="1600" spc="-2" dirty="0">
                          <a:solidFill>
                            <a:srgbClr val="000000"/>
                          </a:solidFill>
                          <a:latin typeface="Calibri"/>
                          <a:ea typeface="Calibri"/>
                          <a:cs typeface="Calibri"/>
                        </a:rPr>
                        <a:t>Caustic</a:t>
                      </a:r>
                      <a:r>
                        <a:rPr lang="en-US" altLang="zh-CN" sz="1600" spc="-26"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soda.</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7"/>
                        </a:lnSpc>
                      </a:pPr>
                      <a:endParaRPr/>
                    </a:p>
                    <a:p>
                      <a:pPr marL="416306" algn="l" rtl="0">
                        <a:lnSpc>
                          <a:spcPts val="1596"/>
                        </a:lnSpc>
                      </a:pPr>
                      <a:r>
                        <a:rPr lang="en-US" altLang="zh-CN" sz="1600" spc="0" dirty="0">
                          <a:solidFill>
                            <a:srgbClr val="000000"/>
                          </a:solidFill>
                          <a:latin typeface="Calibri"/>
                          <a:ea typeface="Calibri"/>
                          <a:cs typeface="Calibri"/>
                        </a:rPr>
                        <a:t>High</a:t>
                      </a:r>
                      <a:r>
                        <a:rPr lang="en-US" altLang="zh-CN" sz="1600" spc="-11" dirty="0">
                          <a:solidFill>
                            <a:srgbClr val="000000"/>
                          </a:solidFill>
                          <a:latin typeface="Calibri"/>
                          <a:ea typeface="Calibri"/>
                          <a:cs typeface="Calibri"/>
                        </a:rPr>
                        <a:t> </a:t>
                      </a:r>
                      <a:r>
                        <a:rPr lang="en-US" altLang="zh-CN" sz="1600" spc="-2" dirty="0">
                          <a:solidFill>
                            <a:srgbClr val="000000"/>
                          </a:solidFill>
                          <a:latin typeface="Calibri"/>
                          <a:ea typeface="Calibri"/>
                          <a:cs typeface="Calibri"/>
                        </a:rPr>
                        <a:t>pH,</a:t>
                      </a:r>
                      <a:r>
                        <a:rPr lang="en-US" altLang="zh-CN" sz="1600" spc="11" dirty="0">
                          <a:solidFill>
                            <a:srgbClr val="000000"/>
                          </a:solidFill>
                          <a:latin typeface="Calibri"/>
                          <a:ea typeface="Calibri"/>
                          <a:cs typeface="Calibri"/>
                        </a:rPr>
                        <a:t> </a:t>
                      </a:r>
                      <a:r>
                        <a:rPr lang="en-US" altLang="zh-CN" sz="1600" spc="-5" dirty="0">
                          <a:solidFill>
                            <a:srgbClr val="000000"/>
                          </a:solidFill>
                          <a:latin typeface="Calibri"/>
                          <a:ea typeface="Calibri"/>
                          <a:cs typeface="Calibri"/>
                        </a:rPr>
                        <a:t>low</a:t>
                      </a:r>
                      <a:r>
                        <a:rPr lang="en-US" altLang="zh-CN" sz="1600" spc="7" dirty="0">
                          <a:solidFill>
                            <a:srgbClr val="000000"/>
                          </a:solidFill>
                          <a:latin typeface="Calibri"/>
                          <a:ea typeface="Calibri"/>
                          <a:cs typeface="Calibri"/>
                        </a:rPr>
                        <a:t> </a:t>
                      </a:r>
                      <a:r>
                        <a:rPr lang="en-US" altLang="zh-CN" sz="1600" spc="-16" dirty="0">
                          <a:solidFill>
                            <a:srgbClr val="000000"/>
                          </a:solidFill>
                          <a:latin typeface="Calibri"/>
                          <a:ea typeface="Calibri"/>
                          <a:cs typeface="Calibri"/>
                        </a:rPr>
                        <a:t>COD,</a:t>
                      </a:r>
                      <a:r>
                        <a:rPr lang="en-US" altLang="zh-CN" sz="1600" spc="16"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high</a:t>
                      </a:r>
                      <a:endParaRPr lang="en-US" altLang="zh-CN" sz="1600">
                        <a:latin typeface="Calibri"/>
                        <a:ea typeface="Calibri"/>
                        <a:cs typeface="Calibri"/>
                      </a:endParaRPr>
                    </a:p>
                    <a:p>
                      <a:pPr marL="708914" algn="l" rtl="0">
                        <a:lnSpc>
                          <a:spcPts val="1596"/>
                        </a:lnSpc>
                        <a:spcBef>
                          <a:spcPts val="612"/>
                        </a:spcBef>
                      </a:pPr>
                      <a:r>
                        <a:rPr lang="en-US" altLang="zh-CN" sz="1600" spc="-2" dirty="0">
                          <a:solidFill>
                            <a:srgbClr val="000000"/>
                          </a:solidFill>
                          <a:latin typeface="Calibri"/>
                          <a:ea typeface="Calibri"/>
                          <a:cs typeface="Calibri"/>
                        </a:rPr>
                        <a:t>dissolved</a:t>
                      </a:r>
                      <a:r>
                        <a:rPr lang="en-US" altLang="zh-CN" sz="1600"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solids.</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589788">
                <a:tc>
                  <a:txBody>
                    <a:bodyPr/>
                    <a:lstStyle/>
                    <a:p>
                      <a:pPr algn="l">
                        <a:lnSpc>
                          <a:spcPts val="469"/>
                        </a:lnSpc>
                      </a:pPr>
                      <a:endParaRPr/>
                    </a:p>
                    <a:p>
                      <a:pPr marL="288646" algn="l" rtl="0">
                        <a:lnSpc>
                          <a:spcPts val="1596"/>
                        </a:lnSpc>
                      </a:pPr>
                      <a:r>
                        <a:rPr lang="en-US" altLang="zh-CN" sz="1600" spc="-6" dirty="0">
                          <a:solidFill>
                            <a:srgbClr val="000000"/>
                          </a:solidFill>
                          <a:latin typeface="Calibri"/>
                          <a:ea typeface="Calibri"/>
                          <a:cs typeface="Calibri"/>
                        </a:rPr>
                        <a:t>Dyeing</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9"/>
                        </a:lnSpc>
                      </a:pPr>
                      <a:endParaRPr/>
                    </a:p>
                    <a:p>
                      <a:pPr marL="214249" algn="l" rtl="0">
                        <a:lnSpc>
                          <a:spcPts val="1596"/>
                        </a:lnSpc>
                      </a:pPr>
                      <a:r>
                        <a:rPr lang="en-US" altLang="zh-CN" sz="1600" spc="-15" dirty="0">
                          <a:solidFill>
                            <a:srgbClr val="000000"/>
                          </a:solidFill>
                          <a:latin typeface="Calibri"/>
                          <a:ea typeface="Calibri"/>
                          <a:cs typeface="Calibri"/>
                        </a:rPr>
                        <a:t>Various</a:t>
                      </a:r>
                      <a:r>
                        <a:rPr lang="en-US" altLang="zh-CN" sz="1600" spc="16" dirty="0">
                          <a:solidFill>
                            <a:srgbClr val="000000"/>
                          </a:solidFill>
                          <a:latin typeface="Calibri"/>
                          <a:ea typeface="Calibri"/>
                          <a:cs typeface="Calibri"/>
                        </a:rPr>
                        <a:t> </a:t>
                      </a:r>
                      <a:r>
                        <a:rPr lang="en-US" altLang="zh-CN" sz="1600" spc="-7" dirty="0">
                          <a:solidFill>
                            <a:srgbClr val="000000"/>
                          </a:solidFill>
                          <a:latin typeface="Calibri"/>
                          <a:ea typeface="Calibri"/>
                          <a:cs typeface="Calibri"/>
                        </a:rPr>
                        <a:t>dyes,</a:t>
                      </a:r>
                      <a:r>
                        <a:rPr lang="en-US" altLang="zh-CN" sz="1600" spc="17" dirty="0">
                          <a:solidFill>
                            <a:srgbClr val="000000"/>
                          </a:solidFill>
                          <a:latin typeface="Calibri"/>
                          <a:ea typeface="Calibri"/>
                          <a:cs typeface="Calibri"/>
                        </a:rPr>
                        <a:t> </a:t>
                      </a:r>
                      <a:r>
                        <a:rPr lang="en-US" altLang="zh-CN" sz="1600" spc="-6" dirty="0">
                          <a:solidFill>
                            <a:srgbClr val="000000"/>
                          </a:solidFill>
                          <a:latin typeface="Calibri"/>
                          <a:ea typeface="Calibri"/>
                          <a:cs typeface="Calibri"/>
                        </a:rPr>
                        <a:t>mordants,</a:t>
                      </a:r>
                      <a:r>
                        <a:rPr lang="en-US" altLang="zh-CN" sz="1600" spc="7" dirty="0">
                          <a:solidFill>
                            <a:srgbClr val="000000"/>
                          </a:solidFill>
                          <a:latin typeface="Calibri"/>
                          <a:ea typeface="Calibri"/>
                          <a:cs typeface="Calibri"/>
                        </a:rPr>
                        <a:t> </a:t>
                      </a:r>
                      <a:r>
                        <a:rPr lang="en-US" altLang="zh-CN" sz="1600" spc="-5" dirty="0">
                          <a:solidFill>
                            <a:srgbClr val="000000"/>
                          </a:solidFill>
                          <a:latin typeface="Calibri"/>
                          <a:ea typeface="Calibri"/>
                          <a:cs typeface="Calibri"/>
                        </a:rPr>
                        <a:t>reducing</a:t>
                      </a:r>
                      <a:r>
                        <a:rPr lang="en-US" altLang="zh-CN" sz="1600" spc="15" dirty="0">
                          <a:solidFill>
                            <a:srgbClr val="000000"/>
                          </a:solidFill>
                          <a:latin typeface="Calibri"/>
                          <a:ea typeface="Calibri"/>
                          <a:cs typeface="Calibri"/>
                        </a:rPr>
                        <a:t> </a:t>
                      </a:r>
                      <a:r>
                        <a:rPr lang="en-US" altLang="zh-CN" sz="1600" spc="-3" dirty="0">
                          <a:solidFill>
                            <a:srgbClr val="000000"/>
                          </a:solidFill>
                          <a:latin typeface="Calibri"/>
                          <a:ea typeface="Calibri"/>
                          <a:cs typeface="Calibri"/>
                        </a:rPr>
                        <a:t>agents,</a:t>
                      </a:r>
                      <a:r>
                        <a:rPr lang="en-US" altLang="zh-CN" sz="1600" spc="-19" dirty="0">
                          <a:solidFill>
                            <a:srgbClr val="000000"/>
                          </a:solidFill>
                          <a:latin typeface="Calibri"/>
                          <a:ea typeface="Calibri"/>
                          <a:cs typeface="Calibri"/>
                        </a:rPr>
                        <a:t> </a:t>
                      </a:r>
                      <a:r>
                        <a:rPr lang="en-US" altLang="zh-CN" sz="1600" spc="-3" dirty="0">
                          <a:solidFill>
                            <a:srgbClr val="000000"/>
                          </a:solidFill>
                          <a:latin typeface="Calibri"/>
                          <a:ea typeface="Calibri"/>
                          <a:cs typeface="Calibri"/>
                        </a:rPr>
                        <a:t>acetiv</a:t>
                      </a:r>
                      <a:endParaRPr lang="en-US" altLang="zh-CN" sz="1600">
                        <a:latin typeface="Calibri"/>
                        <a:ea typeface="Calibri"/>
                        <a:cs typeface="Calibri"/>
                      </a:endParaRPr>
                    </a:p>
                    <a:p>
                      <a:pPr marL="1785874" algn="l" rtl="0">
                        <a:lnSpc>
                          <a:spcPts val="1596"/>
                        </a:lnSpc>
                        <a:spcBef>
                          <a:spcPts val="612"/>
                        </a:spcBef>
                      </a:pPr>
                      <a:r>
                        <a:rPr lang="en-US" altLang="zh-CN" sz="1600" spc="0" dirty="0">
                          <a:solidFill>
                            <a:srgbClr val="000000"/>
                          </a:solidFill>
                          <a:latin typeface="Calibri"/>
                          <a:ea typeface="Calibri"/>
                          <a:cs typeface="Calibri"/>
                        </a:rPr>
                        <a:t>acid</a:t>
                      </a:r>
                      <a:r>
                        <a:rPr lang="en-US" altLang="zh-CN" sz="1600" spc="-15" dirty="0">
                          <a:solidFill>
                            <a:srgbClr val="000000"/>
                          </a:solidFill>
                          <a:latin typeface="Calibri"/>
                          <a:ea typeface="Calibri"/>
                          <a:cs typeface="Calibri"/>
                        </a:rPr>
                        <a:t> </a:t>
                      </a:r>
                      <a:r>
                        <a:rPr lang="en-US" altLang="zh-CN" sz="1600" spc="-2" dirty="0">
                          <a:solidFill>
                            <a:srgbClr val="000000"/>
                          </a:solidFill>
                          <a:latin typeface="Calibri"/>
                          <a:ea typeface="Calibri"/>
                          <a:cs typeface="Calibri"/>
                        </a:rPr>
                        <a:t>soap</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9"/>
                        </a:lnSpc>
                      </a:pPr>
                      <a:endParaRPr/>
                    </a:p>
                    <a:p>
                      <a:pPr marL="234696" algn="l" rtl="0">
                        <a:lnSpc>
                          <a:spcPts val="1596"/>
                        </a:lnSpc>
                      </a:pPr>
                      <a:r>
                        <a:rPr lang="en-US" altLang="zh-CN" sz="1600" spc="-2" dirty="0">
                          <a:solidFill>
                            <a:srgbClr val="000000"/>
                          </a:solidFill>
                          <a:latin typeface="Calibri"/>
                          <a:ea typeface="Calibri"/>
                          <a:cs typeface="Calibri"/>
                        </a:rPr>
                        <a:t>Strongly</a:t>
                      </a:r>
                      <a:r>
                        <a:rPr lang="en-US" altLang="zh-CN" sz="1600" spc="5" dirty="0">
                          <a:solidFill>
                            <a:srgbClr val="000000"/>
                          </a:solidFill>
                          <a:latin typeface="Calibri"/>
                          <a:ea typeface="Calibri"/>
                          <a:cs typeface="Calibri"/>
                        </a:rPr>
                        <a:t> </a:t>
                      </a:r>
                      <a:r>
                        <a:rPr lang="en-US" altLang="zh-CN" sz="1600" spc="-6" dirty="0">
                          <a:solidFill>
                            <a:srgbClr val="000000"/>
                          </a:solidFill>
                          <a:latin typeface="Calibri"/>
                          <a:ea typeface="Calibri"/>
                          <a:cs typeface="Calibri"/>
                        </a:rPr>
                        <a:t>colored,</a:t>
                      </a:r>
                      <a:r>
                        <a:rPr lang="en-US" altLang="zh-CN" sz="1600" spc="37"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High</a:t>
                      </a:r>
                      <a:r>
                        <a:rPr lang="en-US" altLang="zh-CN" sz="1600" spc="-8" dirty="0">
                          <a:solidFill>
                            <a:srgbClr val="000000"/>
                          </a:solidFill>
                          <a:latin typeface="Calibri"/>
                          <a:ea typeface="Calibri"/>
                          <a:cs typeface="Calibri"/>
                        </a:rPr>
                        <a:t> </a:t>
                      </a:r>
                      <a:r>
                        <a:rPr lang="en-US" altLang="zh-CN" sz="1600" spc="-14" dirty="0">
                          <a:solidFill>
                            <a:srgbClr val="000000"/>
                          </a:solidFill>
                          <a:latin typeface="Calibri"/>
                          <a:ea typeface="Calibri"/>
                          <a:cs typeface="Calibri"/>
                        </a:rPr>
                        <a:t>COD,</a:t>
                      </a:r>
                      <a:endParaRPr lang="en-US" altLang="zh-CN" sz="1600">
                        <a:latin typeface="Calibri"/>
                        <a:ea typeface="Calibri"/>
                        <a:cs typeface="Calibri"/>
                      </a:endParaRPr>
                    </a:p>
                    <a:p>
                      <a:pPr marL="420878" algn="l" rtl="0">
                        <a:lnSpc>
                          <a:spcPts val="1596"/>
                        </a:lnSpc>
                        <a:spcBef>
                          <a:spcPts val="612"/>
                        </a:spcBef>
                      </a:pPr>
                      <a:r>
                        <a:rPr lang="en-US" altLang="zh-CN" sz="1600" spc="-2" dirty="0">
                          <a:solidFill>
                            <a:srgbClr val="000000"/>
                          </a:solidFill>
                          <a:latin typeface="Calibri"/>
                          <a:ea typeface="Calibri"/>
                          <a:cs typeface="Calibri"/>
                        </a:rPr>
                        <a:t>dissolved</a:t>
                      </a:r>
                      <a:r>
                        <a:rPr lang="en-US" altLang="zh-CN" sz="1600"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solids,</a:t>
                      </a:r>
                      <a:r>
                        <a:rPr lang="en-US" altLang="zh-CN" sz="1600" dirty="0">
                          <a:solidFill>
                            <a:srgbClr val="000000"/>
                          </a:solidFill>
                          <a:latin typeface="Calibri"/>
                          <a:ea typeface="Calibri"/>
                          <a:cs typeface="Calibri"/>
                        </a:rPr>
                        <a:t> </a:t>
                      </a:r>
                      <a:r>
                        <a:rPr lang="en-US" altLang="zh-CN" sz="1600" spc="-5" dirty="0">
                          <a:solidFill>
                            <a:srgbClr val="000000"/>
                          </a:solidFill>
                          <a:latin typeface="Calibri"/>
                          <a:ea typeface="Calibri"/>
                          <a:cs typeface="Calibri"/>
                        </a:rPr>
                        <a:t>low</a:t>
                      </a:r>
                      <a:r>
                        <a:rPr lang="en-US" altLang="zh-CN" sz="1600" spc="8" dirty="0">
                          <a:solidFill>
                            <a:srgbClr val="000000"/>
                          </a:solidFill>
                          <a:latin typeface="Calibri"/>
                          <a:ea typeface="Calibri"/>
                          <a:cs typeface="Calibri"/>
                        </a:rPr>
                        <a:t> </a:t>
                      </a:r>
                      <a:r>
                        <a:rPr lang="en-US" altLang="zh-CN" sz="1600" spc="-3" dirty="0">
                          <a:solidFill>
                            <a:srgbClr val="000000"/>
                          </a:solidFill>
                          <a:latin typeface="Calibri"/>
                          <a:ea typeface="Calibri"/>
                          <a:cs typeface="Calibri"/>
                        </a:rPr>
                        <a:t>SS</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589852">
                <a:tc>
                  <a:txBody>
                    <a:bodyPr/>
                    <a:lstStyle/>
                    <a:p>
                      <a:pPr algn="l">
                        <a:lnSpc>
                          <a:spcPts val="469"/>
                        </a:lnSpc>
                      </a:pPr>
                      <a:endParaRPr/>
                    </a:p>
                    <a:p>
                      <a:pPr marL="247498" algn="l" rtl="0">
                        <a:lnSpc>
                          <a:spcPts val="1596"/>
                        </a:lnSpc>
                      </a:pPr>
                      <a:r>
                        <a:rPr lang="en-US" altLang="zh-CN" sz="1600" spc="-1" dirty="0">
                          <a:solidFill>
                            <a:srgbClr val="000000"/>
                          </a:solidFill>
                          <a:latin typeface="Calibri"/>
                          <a:ea typeface="Calibri"/>
                          <a:cs typeface="Calibri"/>
                        </a:rPr>
                        <a:t>Printing</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9"/>
                        </a:lnSpc>
                      </a:pPr>
                      <a:endParaRPr/>
                    </a:p>
                    <a:p>
                      <a:pPr marL="185293" algn="l" rtl="0">
                        <a:lnSpc>
                          <a:spcPts val="1596"/>
                        </a:lnSpc>
                      </a:pPr>
                      <a:r>
                        <a:rPr lang="en-US" altLang="zh-CN" sz="1600" spc="-8" dirty="0">
                          <a:solidFill>
                            <a:srgbClr val="000000"/>
                          </a:solidFill>
                          <a:latin typeface="Calibri"/>
                          <a:ea typeface="Calibri"/>
                          <a:cs typeface="Calibri"/>
                        </a:rPr>
                        <a:t>Pastes,</a:t>
                      </a:r>
                      <a:r>
                        <a:rPr lang="en-US" altLang="zh-CN" sz="1600" spc="-9" dirty="0">
                          <a:solidFill>
                            <a:srgbClr val="000000"/>
                          </a:solidFill>
                          <a:latin typeface="Calibri"/>
                          <a:ea typeface="Calibri"/>
                          <a:cs typeface="Calibri"/>
                        </a:rPr>
                        <a:t> </a:t>
                      </a:r>
                      <a:r>
                        <a:rPr lang="en-US" altLang="zh-CN" sz="1600" spc="-10" dirty="0">
                          <a:solidFill>
                            <a:srgbClr val="000000"/>
                          </a:solidFill>
                          <a:latin typeface="Calibri"/>
                          <a:ea typeface="Calibri"/>
                          <a:cs typeface="Calibri"/>
                        </a:rPr>
                        <a:t>starch,</a:t>
                      </a:r>
                      <a:r>
                        <a:rPr lang="en-US" altLang="zh-CN" sz="1600" dirty="0">
                          <a:solidFill>
                            <a:srgbClr val="000000"/>
                          </a:solidFill>
                          <a:latin typeface="Calibri"/>
                          <a:ea typeface="Calibri"/>
                          <a:cs typeface="Calibri"/>
                        </a:rPr>
                        <a:t> </a:t>
                      </a:r>
                      <a:r>
                        <a:rPr lang="en-US" altLang="zh-CN" sz="1600" spc="-2" dirty="0">
                          <a:solidFill>
                            <a:srgbClr val="000000"/>
                          </a:solidFill>
                          <a:latin typeface="Calibri"/>
                          <a:ea typeface="Calibri"/>
                          <a:cs typeface="Calibri"/>
                        </a:rPr>
                        <a:t>gums,</a:t>
                      </a:r>
                      <a:r>
                        <a:rPr lang="en-US" altLang="zh-CN" sz="1600" spc="6"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oil,</a:t>
                      </a:r>
                      <a:r>
                        <a:rPr lang="en-US" altLang="zh-CN" sz="1600" spc="-14" dirty="0">
                          <a:solidFill>
                            <a:srgbClr val="000000"/>
                          </a:solidFill>
                          <a:latin typeface="Calibri"/>
                          <a:ea typeface="Calibri"/>
                          <a:cs typeface="Calibri"/>
                        </a:rPr>
                        <a:t> </a:t>
                      </a:r>
                      <a:r>
                        <a:rPr lang="en-US" altLang="zh-CN" sz="1600" spc="-6" dirty="0">
                          <a:solidFill>
                            <a:srgbClr val="000000"/>
                          </a:solidFill>
                          <a:latin typeface="Calibri"/>
                          <a:ea typeface="Calibri"/>
                          <a:cs typeface="Calibri"/>
                        </a:rPr>
                        <a:t>mordants,</a:t>
                      </a:r>
                      <a:r>
                        <a:rPr lang="en-US" altLang="zh-CN" sz="1600" spc="20"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acids,</a:t>
                      </a:r>
                      <a:r>
                        <a:rPr lang="en-US" altLang="zh-CN" sz="1600" spc="-20" dirty="0">
                          <a:solidFill>
                            <a:srgbClr val="000000"/>
                          </a:solidFill>
                          <a:latin typeface="Calibri"/>
                          <a:ea typeface="Calibri"/>
                          <a:cs typeface="Calibri"/>
                        </a:rPr>
                        <a:t> </a:t>
                      </a:r>
                      <a:r>
                        <a:rPr lang="en-US" altLang="zh-CN" sz="1600" spc="-3" dirty="0">
                          <a:solidFill>
                            <a:srgbClr val="000000"/>
                          </a:solidFill>
                          <a:latin typeface="Calibri"/>
                          <a:ea typeface="Calibri"/>
                          <a:cs typeface="Calibri"/>
                        </a:rPr>
                        <a:t>soaps.</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69"/>
                        </a:lnSpc>
                      </a:pPr>
                      <a:endParaRPr/>
                    </a:p>
                    <a:p>
                      <a:pPr marL="138684" algn="l" rtl="0">
                        <a:lnSpc>
                          <a:spcPts val="1596"/>
                        </a:lnSpc>
                      </a:pPr>
                      <a:r>
                        <a:rPr lang="en-US" altLang="zh-CN" sz="1600" spc="-3" dirty="0">
                          <a:solidFill>
                            <a:srgbClr val="000000"/>
                          </a:solidFill>
                          <a:latin typeface="Calibri"/>
                          <a:ea typeface="Calibri"/>
                          <a:cs typeface="Calibri"/>
                        </a:rPr>
                        <a:t>Highly-colored,</a:t>
                      </a:r>
                      <a:r>
                        <a:rPr lang="en-US" altLang="zh-CN" sz="1600" spc="9"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High</a:t>
                      </a:r>
                      <a:r>
                        <a:rPr lang="en-US" altLang="zh-CN" sz="1600" spc="-11" dirty="0">
                          <a:solidFill>
                            <a:srgbClr val="000000"/>
                          </a:solidFill>
                          <a:latin typeface="Calibri"/>
                          <a:ea typeface="Calibri"/>
                          <a:cs typeface="Calibri"/>
                        </a:rPr>
                        <a:t> </a:t>
                      </a:r>
                      <a:r>
                        <a:rPr lang="en-US" altLang="zh-CN" sz="1600" spc="-16" dirty="0">
                          <a:solidFill>
                            <a:srgbClr val="000000"/>
                          </a:solidFill>
                          <a:latin typeface="Calibri"/>
                          <a:ea typeface="Calibri"/>
                          <a:cs typeface="Calibri"/>
                        </a:rPr>
                        <a:t>COD,</a:t>
                      </a:r>
                      <a:r>
                        <a:rPr lang="en-US" altLang="zh-CN" sz="1600" spc="16"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oily</a:t>
                      </a:r>
                      <a:endParaRPr lang="en-US" altLang="zh-CN" sz="1600">
                        <a:latin typeface="Calibri"/>
                        <a:ea typeface="Calibri"/>
                        <a:cs typeface="Calibri"/>
                      </a:endParaRPr>
                    </a:p>
                    <a:p>
                      <a:pPr marL="748538" algn="l" rtl="0">
                        <a:lnSpc>
                          <a:spcPts val="1598"/>
                        </a:lnSpc>
                        <a:spcBef>
                          <a:spcPts val="610"/>
                        </a:spcBef>
                      </a:pPr>
                      <a:r>
                        <a:rPr lang="en-US" altLang="zh-CN" sz="1600" spc="-5" dirty="0">
                          <a:solidFill>
                            <a:srgbClr val="000000"/>
                          </a:solidFill>
                          <a:latin typeface="Calibri"/>
                          <a:ea typeface="Calibri"/>
                          <a:cs typeface="Calibri"/>
                        </a:rPr>
                        <a:t>appearance,</a:t>
                      </a:r>
                      <a:r>
                        <a:rPr lang="en-US" altLang="zh-CN" sz="1600" spc="8" dirty="0">
                          <a:solidFill>
                            <a:srgbClr val="000000"/>
                          </a:solidFill>
                          <a:latin typeface="Calibri"/>
                          <a:ea typeface="Calibri"/>
                          <a:cs typeface="Calibri"/>
                        </a:rPr>
                        <a:t> </a:t>
                      </a:r>
                      <a:r>
                        <a:rPr lang="en-US" altLang="zh-CN" sz="1600" spc="0" dirty="0">
                          <a:solidFill>
                            <a:srgbClr val="000000"/>
                          </a:solidFill>
                          <a:latin typeface="Calibri"/>
                          <a:ea typeface="Calibri"/>
                          <a:cs typeface="Calibri"/>
                        </a:rPr>
                        <a:t>SS</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401828">
                <a:tc>
                  <a:txBody>
                    <a:bodyPr/>
                    <a:lstStyle/>
                    <a:p>
                      <a:pPr algn="l">
                        <a:lnSpc>
                          <a:spcPts val="471"/>
                        </a:lnSpc>
                      </a:pPr>
                      <a:endParaRPr/>
                    </a:p>
                    <a:p>
                      <a:pPr marL="221590" algn="l" rtl="0">
                        <a:lnSpc>
                          <a:spcPts val="1596"/>
                        </a:lnSpc>
                      </a:pPr>
                      <a:r>
                        <a:rPr lang="en-US" altLang="zh-CN" sz="1600" spc="0" dirty="0">
                          <a:solidFill>
                            <a:srgbClr val="000000"/>
                          </a:solidFill>
                          <a:latin typeface="Calibri"/>
                          <a:ea typeface="Calibri"/>
                          <a:cs typeface="Calibri"/>
                        </a:rPr>
                        <a:t>finishing</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71"/>
                        </a:lnSpc>
                      </a:pPr>
                      <a:endParaRPr/>
                    </a:p>
                    <a:p>
                      <a:pPr marL="1557274" algn="l" rtl="0">
                        <a:lnSpc>
                          <a:spcPts val="1596"/>
                        </a:lnSpc>
                      </a:pPr>
                      <a:r>
                        <a:rPr lang="en-US" altLang="zh-CN" sz="1600" spc="-6" dirty="0">
                          <a:solidFill>
                            <a:srgbClr val="000000"/>
                          </a:solidFill>
                          <a:latin typeface="Calibri"/>
                          <a:ea typeface="Calibri"/>
                          <a:cs typeface="Calibri"/>
                        </a:rPr>
                        <a:t>Inorganic</a:t>
                      </a:r>
                      <a:r>
                        <a:rPr lang="en-US" altLang="zh-CN" sz="1600" spc="-13" dirty="0">
                          <a:solidFill>
                            <a:srgbClr val="000000"/>
                          </a:solidFill>
                          <a:latin typeface="Calibri"/>
                          <a:ea typeface="Calibri"/>
                          <a:cs typeface="Calibri"/>
                        </a:rPr>
                        <a:t> </a:t>
                      </a:r>
                      <a:r>
                        <a:rPr lang="en-US" altLang="zh-CN" sz="1600" spc="1" dirty="0">
                          <a:solidFill>
                            <a:srgbClr val="000000"/>
                          </a:solidFill>
                          <a:latin typeface="Calibri"/>
                          <a:ea typeface="Calibri"/>
                          <a:cs typeface="Calibri"/>
                        </a:rPr>
                        <a:t>salts.</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471"/>
                        </a:lnSpc>
                      </a:pPr>
                      <a:endParaRPr/>
                    </a:p>
                    <a:p>
                      <a:pPr marL="300482" algn="l" rtl="0">
                        <a:lnSpc>
                          <a:spcPts val="1596"/>
                        </a:lnSpc>
                      </a:pPr>
                      <a:r>
                        <a:rPr lang="en-US" altLang="zh-CN" sz="1600" spc="0" dirty="0">
                          <a:solidFill>
                            <a:srgbClr val="000000"/>
                          </a:solidFill>
                          <a:latin typeface="Calibri"/>
                          <a:ea typeface="Calibri"/>
                          <a:cs typeface="Calibri"/>
                        </a:rPr>
                        <a:t>Slightly</a:t>
                      </a:r>
                      <a:r>
                        <a:rPr lang="en-US" altLang="zh-CN" sz="1600" spc="-30" dirty="0">
                          <a:solidFill>
                            <a:srgbClr val="000000"/>
                          </a:solidFill>
                          <a:latin typeface="Calibri"/>
                          <a:ea typeface="Calibri"/>
                          <a:cs typeface="Calibri"/>
                        </a:rPr>
                        <a:t> </a:t>
                      </a:r>
                      <a:r>
                        <a:rPr lang="en-US" altLang="zh-CN" sz="1600" spc="-3" dirty="0">
                          <a:solidFill>
                            <a:srgbClr val="000000"/>
                          </a:solidFill>
                          <a:latin typeface="Calibri"/>
                          <a:ea typeface="Calibri"/>
                          <a:cs typeface="Calibri"/>
                        </a:rPr>
                        <a:t>Alkaline,</a:t>
                      </a:r>
                      <a:r>
                        <a:rPr lang="en-US" altLang="zh-CN" sz="1600" spc="-30" dirty="0">
                          <a:solidFill>
                            <a:srgbClr val="000000"/>
                          </a:solidFill>
                          <a:latin typeface="Calibri"/>
                          <a:ea typeface="Calibri"/>
                          <a:cs typeface="Calibri"/>
                        </a:rPr>
                        <a:t> </a:t>
                      </a:r>
                      <a:r>
                        <a:rPr lang="en-US" altLang="zh-CN" sz="1600" spc="-5" dirty="0">
                          <a:solidFill>
                            <a:srgbClr val="000000"/>
                          </a:solidFill>
                          <a:latin typeface="Calibri"/>
                          <a:ea typeface="Calibri"/>
                          <a:cs typeface="Calibri"/>
                        </a:rPr>
                        <a:t>low</a:t>
                      </a:r>
                      <a:r>
                        <a:rPr lang="en-US" altLang="zh-CN" sz="1600" spc="7" dirty="0">
                          <a:solidFill>
                            <a:srgbClr val="000000"/>
                          </a:solidFill>
                          <a:latin typeface="Calibri"/>
                          <a:ea typeface="Calibri"/>
                          <a:cs typeface="Calibri"/>
                        </a:rPr>
                        <a:t> </a:t>
                      </a:r>
                      <a:r>
                        <a:rPr lang="en-US" altLang="zh-CN" sz="1600" spc="-11" dirty="0">
                          <a:solidFill>
                            <a:srgbClr val="000000"/>
                          </a:solidFill>
                          <a:latin typeface="Calibri"/>
                          <a:ea typeface="Calibri"/>
                          <a:cs typeface="Calibri"/>
                        </a:rPr>
                        <a:t>BOD.</a:t>
                      </a:r>
                      <a:endParaRPr lang="en-US" altLang="zh-CN" sz="1600">
                        <a:latin typeface="Calibri"/>
                        <a:ea typeface="Calibri"/>
                        <a:cs typeface="Calibri"/>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th10"/>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11" name="Group11"/>
          <p:cNvGrpSpPr/>
          <p:nvPr/>
        </p:nvGrpSpPr>
        <p:grpSpPr>
          <a:xfrm>
            <a:off x="1233615" y="4281615"/>
            <a:ext cx="1927987" cy="429895"/>
            <a:chOff x="1233615" y="4281615"/>
            <a:chExt cx="1927987" cy="429895"/>
          </a:xfrm>
        </p:grpSpPr>
        <p:sp>
          <p:nvSpPr>
            <p:cNvPr id="12" name="Path12"/>
            <p:cNvSpPr/>
            <p:nvPr/>
          </p:nvSpPr>
          <p:spPr>
            <a:xfrm>
              <a:off x="1296162" y="4344162"/>
              <a:ext cx="1828800" cy="304800"/>
            </a:xfrm>
            <a:custGeom>
              <a:avLst/>
              <a:gdLst/>
              <a:ahLst/>
              <a:cxnLst/>
              <a:rect l="l" t="t" r="r" b="b"/>
              <a:pathLst>
                <a:path w="1828800" h="304800">
                  <a:moveTo>
                    <a:pt x="0" y="76200"/>
                  </a:moveTo>
                  <a:lnTo>
                    <a:pt x="1676400" y="76200"/>
                  </a:lnTo>
                  <a:lnTo>
                    <a:pt x="1676400" y="0"/>
                  </a:lnTo>
                  <a:lnTo>
                    <a:pt x="1828800" y="152400"/>
                  </a:lnTo>
                  <a:lnTo>
                    <a:pt x="1676400" y="304800"/>
                  </a:lnTo>
                  <a:lnTo>
                    <a:pt x="1676400" y="228600"/>
                  </a:lnTo>
                  <a:lnTo>
                    <a:pt x="0" y="228600"/>
                  </a:lnTo>
                  <a:lnTo>
                    <a:pt x="76200" y="152400"/>
                  </a:lnTo>
                  <a:lnTo>
                    <a:pt x="0" y="76200"/>
                  </a:lnTo>
                  <a:close/>
                </a:path>
              </a:pathLst>
            </a:custGeom>
            <a:solidFill>
              <a:srgbClr val="632523">
                <a:alpha val="100000"/>
              </a:srgbClr>
            </a:solidFill>
            <a:ln w="0" cap="sq">
              <a:solidFill>
                <a:srgbClr val="632523"/>
              </a:solidFill>
              <a:prstDash val="solid"/>
            </a:ln>
          </p:spPr>
          <p:txBody>
            <a:bodyPr rtlCol="0" anchor="ctr"/>
            <a:lstStyle/>
            <a:p>
              <a:pPr algn="ctr"/>
              <a:endParaRPr lang="en-US" altLang="zh-CN"/>
            </a:p>
          </p:txBody>
        </p:sp>
        <p:sp>
          <p:nvSpPr>
            <p:cNvPr id="13" name="Path13"/>
            <p:cNvSpPr/>
            <p:nvPr/>
          </p:nvSpPr>
          <p:spPr>
            <a:xfrm>
              <a:off x="1233615" y="4281615"/>
              <a:ext cx="1927987" cy="429895"/>
            </a:xfrm>
            <a:custGeom>
              <a:avLst/>
              <a:gdLst/>
              <a:ahLst/>
              <a:cxnLst/>
              <a:rect l="l" t="t" r="r" b="b"/>
              <a:pathLst>
                <a:path w="1927987" h="429895">
                  <a:moveTo>
                    <a:pt x="62547" y="138747"/>
                  </a:moveTo>
                  <a:lnTo>
                    <a:pt x="1738947" y="138747"/>
                  </a:lnTo>
                  <a:lnTo>
                    <a:pt x="1738947" y="62547"/>
                  </a:lnTo>
                  <a:lnTo>
                    <a:pt x="1891347" y="214947"/>
                  </a:lnTo>
                  <a:lnTo>
                    <a:pt x="1738947" y="367347"/>
                  </a:lnTo>
                  <a:lnTo>
                    <a:pt x="1738947" y="291147"/>
                  </a:lnTo>
                  <a:lnTo>
                    <a:pt x="62547" y="291147"/>
                  </a:lnTo>
                  <a:lnTo>
                    <a:pt x="138747" y="214947"/>
                  </a:lnTo>
                  <a:lnTo>
                    <a:pt x="62547" y="138747"/>
                  </a:lnTo>
                  <a:close/>
                </a:path>
              </a:pathLst>
            </a:custGeom>
            <a:solidFill>
              <a:srgbClr val="632523">
                <a:alpha val="0"/>
              </a:srgbClr>
            </a:solidFill>
            <a:ln w="25908" cap="sq">
              <a:solidFill>
                <a:srgbClr val="385D8A"/>
              </a:solidFill>
              <a:prstDash val="solid"/>
            </a:ln>
          </p:spPr>
          <p:txBody>
            <a:bodyPr rtlCol="0" anchor="ctr"/>
            <a:lstStyle/>
            <a:p>
              <a:pPr algn="ctr"/>
              <a:endParaRPr lang="en-US" altLang="zh-CN"/>
            </a:p>
          </p:txBody>
        </p:sp>
      </p:grpSp>
      <p:sp>
        <p:nvSpPr>
          <p:cNvPr id="14" name="Path14"/>
          <p:cNvSpPr/>
          <p:nvPr/>
        </p:nvSpPr>
        <p:spPr>
          <a:xfrm>
            <a:off x="4967415" y="4281615"/>
            <a:ext cx="1927987" cy="506095"/>
          </a:xfrm>
          <a:custGeom>
            <a:avLst/>
            <a:gdLst/>
            <a:ahLst/>
            <a:cxnLst/>
            <a:rect l="l" t="t" r="r" b="b"/>
            <a:pathLst>
              <a:path w="1927987" h="506095">
                <a:moveTo>
                  <a:pt x="62547" y="157797"/>
                </a:moveTo>
                <a:lnTo>
                  <a:pt x="1700847" y="157797"/>
                </a:lnTo>
                <a:lnTo>
                  <a:pt x="1700847" y="62547"/>
                </a:lnTo>
                <a:lnTo>
                  <a:pt x="1891347" y="253047"/>
                </a:lnTo>
                <a:lnTo>
                  <a:pt x="1700847" y="443547"/>
                </a:lnTo>
                <a:lnTo>
                  <a:pt x="1700847" y="348297"/>
                </a:lnTo>
                <a:lnTo>
                  <a:pt x="62547" y="348297"/>
                </a:lnTo>
                <a:lnTo>
                  <a:pt x="157797" y="253047"/>
                </a:lnTo>
                <a:lnTo>
                  <a:pt x="62547" y="157797"/>
                </a:lnTo>
                <a:close/>
              </a:path>
            </a:pathLst>
          </a:custGeom>
          <a:solidFill>
            <a:srgbClr val="632523">
              <a:alpha val="0"/>
            </a:srgbClr>
          </a:solidFill>
          <a:ln w="25908" cap="sq">
            <a:solidFill>
              <a:srgbClr val="385D8A"/>
            </a:solidFill>
            <a:prstDash val="solid"/>
          </a:ln>
        </p:spPr>
        <p:txBody>
          <a:bodyPr rtlCol="0" anchor="ctr"/>
          <a:lstStyle/>
          <a:p>
            <a:pPr algn="ctr"/>
            <a:endParaRPr lang="en-US" altLang="zh-CN"/>
          </a:p>
        </p:txBody>
      </p:sp>
      <p:sp>
        <p:nvSpPr>
          <p:cNvPr id="15" name="Path15"/>
          <p:cNvSpPr/>
          <p:nvPr/>
        </p:nvSpPr>
        <p:spPr>
          <a:xfrm>
            <a:off x="3900614" y="5043615"/>
            <a:ext cx="429896" cy="937387"/>
          </a:xfrm>
          <a:custGeom>
            <a:avLst/>
            <a:gdLst/>
            <a:ahLst/>
            <a:cxnLst/>
            <a:rect l="l" t="t" r="r" b="b"/>
            <a:pathLst>
              <a:path w="429896" h="937387">
                <a:moveTo>
                  <a:pt x="291148" y="62547"/>
                </a:moveTo>
                <a:lnTo>
                  <a:pt x="291148" y="748347"/>
                </a:lnTo>
                <a:lnTo>
                  <a:pt x="367348" y="748347"/>
                </a:lnTo>
                <a:lnTo>
                  <a:pt x="214948" y="900747"/>
                </a:lnTo>
                <a:lnTo>
                  <a:pt x="62548" y="748347"/>
                </a:lnTo>
                <a:lnTo>
                  <a:pt x="138748" y="748347"/>
                </a:lnTo>
                <a:lnTo>
                  <a:pt x="138748" y="62547"/>
                </a:lnTo>
                <a:lnTo>
                  <a:pt x="214948" y="138747"/>
                </a:lnTo>
                <a:lnTo>
                  <a:pt x="291148" y="62547"/>
                </a:lnTo>
                <a:close/>
              </a:path>
            </a:pathLst>
          </a:custGeom>
          <a:solidFill>
            <a:srgbClr val="632523">
              <a:alpha val="0"/>
            </a:srgbClr>
          </a:solidFill>
          <a:ln w="25908" cap="sq">
            <a:solidFill>
              <a:srgbClr val="385D8A"/>
            </a:solidFill>
            <a:prstDash val="solid"/>
          </a:ln>
        </p:spPr>
        <p:txBody>
          <a:bodyPr rtlCol="0" anchor="ctr"/>
          <a:lstStyle/>
          <a:p>
            <a:pPr algn="ctr"/>
            <a:endParaRPr lang="en-US" altLang="zh-CN"/>
          </a:p>
        </p:txBody>
      </p:sp>
      <p:sp>
        <p:nvSpPr>
          <p:cNvPr id="16" name="Text Box16"/>
          <p:cNvSpPr txBox="1"/>
          <p:nvPr/>
        </p:nvSpPr>
        <p:spPr>
          <a:xfrm>
            <a:off x="3200400" y="3962400"/>
            <a:ext cx="1752599" cy="982385"/>
          </a:xfrm>
          <a:prstGeom prst="rect">
            <a:avLst/>
          </a:prstGeom>
          <a:ln w="57912">
            <a:solidFill>
              <a:srgbClr val="385D8A"/>
            </a:solidFill>
          </a:ln>
        </p:spPr>
        <p:txBody>
          <a:bodyPr wrap="square" lIns="0" tIns="0" rIns="0" rtlCol="0">
            <a:spAutoFit/>
          </a:bodyPr>
          <a:lstStyle/>
          <a:p>
            <a:pPr marL="290830" algn="l" rtl="0">
              <a:lnSpc>
                <a:spcPts val="7200"/>
              </a:lnSpc>
            </a:pPr>
            <a:endParaRPr lang="en-US" altLang="zh-CN" sz="7200" dirty="0">
              <a:latin typeface="Calibri"/>
              <a:ea typeface="Calibri"/>
              <a:cs typeface="Calibri"/>
            </a:endParaRPr>
          </a:p>
        </p:txBody>
      </p:sp>
      <p:sp>
        <p:nvSpPr>
          <p:cNvPr id="17" name="Text Box17"/>
          <p:cNvSpPr txBox="1"/>
          <p:nvPr/>
        </p:nvSpPr>
        <p:spPr>
          <a:xfrm>
            <a:off x="2895346" y="346583"/>
            <a:ext cx="3392115" cy="507492"/>
          </a:xfrm>
          <a:prstGeom prst="rect">
            <a:avLst/>
          </a:prstGeom>
        </p:spPr>
        <p:txBody>
          <a:bodyPr wrap="square" lIns="0" tIns="0" rIns="0" rtlCol="0">
            <a:spAutoFit/>
          </a:bodyPr>
          <a:lstStyle/>
          <a:p>
            <a:pPr algn="l">
              <a:lnSpc>
                <a:spcPts val="0"/>
              </a:lnSpc>
            </a:pPr>
            <a:endParaRPr/>
          </a:p>
          <a:p>
            <a:pPr algn="l" rtl="0">
              <a:lnSpc>
                <a:spcPts val="3996"/>
              </a:lnSpc>
            </a:pPr>
            <a:r>
              <a:rPr lang="en-US" altLang="zh-CN" sz="4000" b="1" spc="-10" dirty="0">
                <a:solidFill>
                  <a:srgbClr val="0000FF"/>
                </a:solidFill>
                <a:latin typeface="Calibri"/>
                <a:ea typeface="Calibri"/>
                <a:cs typeface="Calibri"/>
              </a:rPr>
              <a:t>What</a:t>
            </a:r>
            <a:r>
              <a:rPr lang="en-US" altLang="zh-CN" sz="4000" b="1" dirty="0">
                <a:solidFill>
                  <a:srgbClr val="0000FF"/>
                </a:solidFill>
                <a:latin typeface="Calibri"/>
                <a:ea typeface="Calibri"/>
                <a:cs typeface="Calibri"/>
              </a:rPr>
              <a:t> </a:t>
            </a:r>
            <a:r>
              <a:rPr lang="en-US" altLang="zh-CN" sz="4000" b="1" spc="0" dirty="0">
                <a:solidFill>
                  <a:srgbClr val="0000FF"/>
                </a:solidFill>
                <a:latin typeface="Calibri"/>
                <a:ea typeface="Calibri"/>
                <a:cs typeface="Calibri"/>
              </a:rPr>
              <a:t>is</a:t>
            </a:r>
            <a:r>
              <a:rPr lang="en-US" altLang="zh-CN" sz="4000" b="1" dirty="0">
                <a:solidFill>
                  <a:srgbClr val="0000FF"/>
                </a:solidFill>
                <a:latin typeface="Calibri"/>
                <a:ea typeface="Calibri"/>
                <a:cs typeface="Calibri"/>
              </a:rPr>
              <a:t> </a:t>
            </a:r>
            <a:r>
              <a:rPr lang="en-US" altLang="zh-CN" sz="4000" b="1" spc="0" dirty="0">
                <a:solidFill>
                  <a:srgbClr val="0000FF"/>
                </a:solidFill>
                <a:latin typeface="Calibri"/>
                <a:ea typeface="Calibri"/>
                <a:cs typeface="Calibri"/>
              </a:rPr>
              <a:t>an</a:t>
            </a:r>
            <a:r>
              <a:rPr lang="en-US" altLang="zh-CN" sz="4000" b="1" dirty="0">
                <a:solidFill>
                  <a:srgbClr val="0000FF"/>
                </a:solidFill>
                <a:latin typeface="Calibri"/>
                <a:ea typeface="Calibri"/>
                <a:cs typeface="Calibri"/>
              </a:rPr>
              <a:t> </a:t>
            </a:r>
            <a:r>
              <a:rPr lang="en-US" altLang="zh-CN" sz="4000" b="1" spc="-2" dirty="0">
                <a:solidFill>
                  <a:srgbClr val="0000FF"/>
                </a:solidFill>
                <a:latin typeface="Calibri"/>
                <a:ea typeface="Calibri"/>
                <a:cs typeface="Calibri"/>
              </a:rPr>
              <a:t>ETP?</a:t>
            </a:r>
            <a:endParaRPr lang="en-US" altLang="zh-CN" sz="4000">
              <a:latin typeface="Calibri"/>
              <a:ea typeface="Calibri"/>
              <a:cs typeface="Calibri"/>
            </a:endParaRPr>
          </a:p>
        </p:txBody>
      </p:sp>
      <p:sp>
        <p:nvSpPr>
          <p:cNvPr id="18" name="Text Box18"/>
          <p:cNvSpPr txBox="1"/>
          <p:nvPr/>
        </p:nvSpPr>
        <p:spPr>
          <a:xfrm>
            <a:off x="320040" y="1009142"/>
            <a:ext cx="8543144" cy="1010793"/>
          </a:xfrm>
          <a:prstGeom prst="rect">
            <a:avLst/>
          </a:prstGeom>
        </p:spPr>
        <p:txBody>
          <a:bodyPr wrap="square" lIns="0" tIns="0" rIns="0" rtlCol="0">
            <a:spAutoFit/>
          </a:bodyPr>
          <a:lstStyle/>
          <a:p>
            <a:pPr algn="l">
              <a:lnSpc>
                <a:spcPts val="0"/>
              </a:lnSpc>
            </a:pPr>
            <a:endParaRPr/>
          </a:p>
          <a:p>
            <a:pPr marL="342900" indent="-342900" algn="just" rtl="0">
              <a:lnSpc>
                <a:spcPts val="2653"/>
              </a:lnSpc>
            </a:pPr>
            <a:r>
              <a:rPr lang="en-US" altLang="zh-CN" sz="2400" spc="0" dirty="0">
                <a:solidFill>
                  <a:srgbClr val="0000FF"/>
                </a:solidFill>
                <a:latin typeface="Arial"/>
                <a:ea typeface="Arial"/>
                <a:cs typeface="Arial"/>
              </a:rPr>
              <a:t>•</a:t>
            </a:r>
            <a:r>
              <a:rPr lang="en-US" altLang="zh-CN" sz="2400" spc="1193" dirty="0">
                <a:solidFill>
                  <a:srgbClr val="0000FF"/>
                </a:solidFill>
                <a:latin typeface="Arial"/>
                <a:ea typeface="Arial"/>
                <a:cs typeface="Arial"/>
              </a:rPr>
              <a:t> </a:t>
            </a:r>
            <a:r>
              <a:rPr lang="en-US" altLang="zh-CN" sz="2400" b="1" spc="0" dirty="0">
                <a:solidFill>
                  <a:srgbClr val="0000FF"/>
                </a:solidFill>
                <a:latin typeface="Calibri"/>
                <a:ea typeface="Calibri"/>
                <a:cs typeface="Calibri"/>
              </a:rPr>
              <a:t>ETP</a:t>
            </a:r>
            <a:r>
              <a:rPr lang="en-US" altLang="zh-CN" sz="2400" b="1" spc="71" dirty="0">
                <a:solidFill>
                  <a:srgbClr val="0000FF"/>
                </a:solidFill>
                <a:latin typeface="Calibri"/>
                <a:ea typeface="Calibri"/>
                <a:cs typeface="Calibri"/>
              </a:rPr>
              <a:t> </a:t>
            </a:r>
            <a:r>
              <a:rPr lang="en-US" altLang="zh-CN" sz="2400" spc="0" dirty="0">
                <a:solidFill>
                  <a:srgbClr val="0000FF"/>
                </a:solidFill>
                <a:latin typeface="Calibri"/>
                <a:ea typeface="Calibri"/>
                <a:cs typeface="Calibri"/>
              </a:rPr>
              <a:t>(</a:t>
            </a:r>
            <a:r>
              <a:rPr lang="en-US" altLang="zh-CN" sz="2400" b="1" spc="0" dirty="0">
                <a:solidFill>
                  <a:srgbClr val="0000FF"/>
                </a:solidFill>
                <a:latin typeface="Calibri"/>
                <a:ea typeface="Calibri"/>
                <a:cs typeface="Calibri"/>
              </a:rPr>
              <a:t>E</a:t>
            </a:r>
            <a:r>
              <a:rPr lang="en-US" altLang="zh-CN" sz="2400" spc="-5" dirty="0">
                <a:solidFill>
                  <a:srgbClr val="0000FF"/>
                </a:solidFill>
                <a:latin typeface="Calibri"/>
                <a:ea typeface="Calibri"/>
                <a:cs typeface="Calibri"/>
              </a:rPr>
              <a:t>ffluent</a:t>
            </a:r>
            <a:r>
              <a:rPr lang="en-US" altLang="zh-CN" sz="2400" spc="70" dirty="0">
                <a:solidFill>
                  <a:srgbClr val="0000FF"/>
                </a:solidFill>
                <a:latin typeface="Calibri"/>
                <a:ea typeface="Calibri"/>
                <a:cs typeface="Calibri"/>
              </a:rPr>
              <a:t> </a:t>
            </a:r>
            <a:r>
              <a:rPr lang="en-US" altLang="zh-CN" sz="2400" b="1" spc="0" dirty="0">
                <a:solidFill>
                  <a:srgbClr val="0000FF"/>
                </a:solidFill>
                <a:latin typeface="Calibri"/>
                <a:ea typeface="Calibri"/>
                <a:cs typeface="Calibri"/>
              </a:rPr>
              <a:t>T</a:t>
            </a:r>
            <a:r>
              <a:rPr lang="en-US" altLang="zh-CN" sz="2400" spc="-9" dirty="0">
                <a:solidFill>
                  <a:srgbClr val="0000FF"/>
                </a:solidFill>
                <a:latin typeface="Calibri"/>
                <a:ea typeface="Calibri"/>
                <a:cs typeface="Calibri"/>
              </a:rPr>
              <a:t>reatment</a:t>
            </a:r>
            <a:r>
              <a:rPr lang="en-US" altLang="zh-CN" sz="2400" spc="56" dirty="0">
                <a:solidFill>
                  <a:srgbClr val="0000FF"/>
                </a:solidFill>
                <a:latin typeface="Calibri"/>
                <a:ea typeface="Calibri"/>
                <a:cs typeface="Calibri"/>
              </a:rPr>
              <a:t> </a:t>
            </a:r>
            <a:r>
              <a:rPr lang="en-US" altLang="zh-CN" sz="2400" b="1" spc="-5" dirty="0">
                <a:solidFill>
                  <a:srgbClr val="0000FF"/>
                </a:solidFill>
                <a:latin typeface="Calibri"/>
                <a:ea typeface="Calibri"/>
                <a:cs typeface="Calibri"/>
              </a:rPr>
              <a:t>P</a:t>
            </a:r>
            <a:r>
              <a:rPr lang="en-US" altLang="zh-CN" sz="2400" spc="-4" dirty="0">
                <a:solidFill>
                  <a:srgbClr val="0000FF"/>
                </a:solidFill>
                <a:latin typeface="Calibri"/>
                <a:ea typeface="Calibri"/>
                <a:cs typeface="Calibri"/>
              </a:rPr>
              <a:t>lant)</a:t>
            </a:r>
            <a:r>
              <a:rPr lang="en-US" altLang="zh-CN" sz="2400" spc="74" dirty="0">
                <a:solidFill>
                  <a:srgbClr val="0000FF"/>
                </a:solidFill>
                <a:latin typeface="Calibri"/>
                <a:ea typeface="Calibri"/>
                <a:cs typeface="Calibri"/>
              </a:rPr>
              <a:t> </a:t>
            </a:r>
            <a:r>
              <a:rPr lang="en-US" altLang="zh-CN" sz="2400" spc="0" dirty="0">
                <a:solidFill>
                  <a:srgbClr val="002060"/>
                </a:solidFill>
                <a:latin typeface="Calibri"/>
                <a:ea typeface="Calibri"/>
                <a:cs typeface="Calibri"/>
              </a:rPr>
              <a:t>is</a:t>
            </a:r>
            <a:r>
              <a:rPr lang="en-US" altLang="zh-CN" sz="2400" spc="56" dirty="0">
                <a:solidFill>
                  <a:srgbClr val="002060"/>
                </a:solidFill>
                <a:latin typeface="Calibri"/>
                <a:ea typeface="Calibri"/>
                <a:cs typeface="Calibri"/>
              </a:rPr>
              <a:t> </a:t>
            </a:r>
            <a:r>
              <a:rPr lang="en-US" altLang="zh-CN" sz="2400" spc="0" dirty="0">
                <a:solidFill>
                  <a:srgbClr val="002060"/>
                </a:solidFill>
                <a:latin typeface="Calibri"/>
                <a:ea typeface="Calibri"/>
                <a:cs typeface="Calibri"/>
              </a:rPr>
              <a:t>a</a:t>
            </a:r>
            <a:r>
              <a:rPr lang="en-US" altLang="zh-CN" sz="2400" spc="72" dirty="0">
                <a:solidFill>
                  <a:srgbClr val="002060"/>
                </a:solidFill>
                <a:latin typeface="Calibri"/>
                <a:ea typeface="Calibri"/>
                <a:cs typeface="Calibri"/>
              </a:rPr>
              <a:t> </a:t>
            </a:r>
            <a:r>
              <a:rPr lang="en-US" altLang="zh-CN" sz="2400" spc="-6" dirty="0">
                <a:solidFill>
                  <a:srgbClr val="002060"/>
                </a:solidFill>
                <a:latin typeface="Calibri"/>
                <a:ea typeface="Calibri"/>
                <a:cs typeface="Calibri"/>
              </a:rPr>
              <a:t>process</a:t>
            </a:r>
            <a:r>
              <a:rPr lang="en-US" altLang="zh-CN" sz="2400" spc="69" dirty="0">
                <a:solidFill>
                  <a:srgbClr val="002060"/>
                </a:solidFill>
                <a:latin typeface="Calibri"/>
                <a:ea typeface="Calibri"/>
                <a:cs typeface="Calibri"/>
              </a:rPr>
              <a:t> </a:t>
            </a:r>
            <a:r>
              <a:rPr lang="en-US" altLang="zh-CN" sz="2400" spc="-2" dirty="0">
                <a:solidFill>
                  <a:srgbClr val="002060"/>
                </a:solidFill>
                <a:latin typeface="Calibri"/>
                <a:ea typeface="Calibri"/>
                <a:cs typeface="Calibri"/>
              </a:rPr>
              <a:t>design</a:t>
            </a:r>
            <a:r>
              <a:rPr lang="en-US" altLang="zh-CN" sz="2400" spc="70" dirty="0">
                <a:solidFill>
                  <a:srgbClr val="002060"/>
                </a:solidFill>
                <a:latin typeface="Calibri"/>
                <a:ea typeface="Calibri"/>
                <a:cs typeface="Calibri"/>
              </a:rPr>
              <a:t> </a:t>
            </a:r>
            <a:r>
              <a:rPr lang="en-US" altLang="zh-CN" sz="2400" spc="-16" dirty="0">
                <a:solidFill>
                  <a:srgbClr val="002060"/>
                </a:solidFill>
                <a:latin typeface="Calibri"/>
                <a:ea typeface="Calibri"/>
                <a:cs typeface="Calibri"/>
              </a:rPr>
              <a:t>for</a:t>
            </a:r>
            <a:r>
              <a:rPr lang="en-US" altLang="zh-CN" sz="2400" spc="69" dirty="0">
                <a:solidFill>
                  <a:srgbClr val="002060"/>
                </a:solidFill>
                <a:latin typeface="Calibri"/>
                <a:ea typeface="Calibri"/>
                <a:cs typeface="Calibri"/>
              </a:rPr>
              <a:t> </a:t>
            </a:r>
            <a:r>
              <a:rPr lang="en-US" altLang="zh-CN" sz="2400" spc="-7" dirty="0">
                <a:solidFill>
                  <a:srgbClr val="002060"/>
                </a:solidFill>
                <a:latin typeface="Calibri"/>
                <a:ea typeface="Calibri"/>
                <a:cs typeface="Calibri"/>
              </a:rPr>
              <a:t>treating</a:t>
            </a:r>
            <a:r>
              <a:rPr lang="en-US" altLang="zh-CN" sz="2400" spc="64" dirty="0">
                <a:solidFill>
                  <a:srgbClr val="002060"/>
                </a:solidFill>
                <a:latin typeface="Calibri"/>
                <a:ea typeface="Calibri"/>
                <a:cs typeface="Calibri"/>
              </a:rPr>
              <a:t> </a:t>
            </a:r>
            <a:r>
              <a:rPr lang="en-US" altLang="zh-CN" sz="2400" spc="0" dirty="0">
                <a:solidFill>
                  <a:srgbClr val="002060"/>
                </a:solidFill>
                <a:latin typeface="Calibri"/>
                <a:ea typeface="Calibri"/>
                <a:cs typeface="Calibri"/>
              </a:rPr>
              <a:t>the</a:t>
            </a:r>
            <a:r>
              <a:rPr lang="en-US" altLang="zh-CN" sz="2400" dirty="0">
                <a:solidFill>
                  <a:srgbClr val="002060"/>
                </a:solidFill>
                <a:latin typeface="Calibri"/>
                <a:ea typeface="Calibri"/>
                <a:cs typeface="Calibri"/>
              </a:rPr>
              <a:t> </a:t>
            </a:r>
            <a:r>
              <a:rPr lang="en-US" altLang="zh-CN" sz="2400" spc="-2" dirty="0">
                <a:solidFill>
                  <a:srgbClr val="002060"/>
                </a:solidFill>
                <a:latin typeface="Calibri"/>
                <a:ea typeface="Calibri"/>
                <a:cs typeface="Calibri"/>
              </a:rPr>
              <a:t>industrial</a:t>
            </a:r>
            <a:r>
              <a:rPr lang="en-US" altLang="zh-CN" sz="2400" spc="863" dirty="0">
                <a:solidFill>
                  <a:srgbClr val="002060"/>
                </a:solidFill>
                <a:latin typeface="Calibri"/>
                <a:ea typeface="Calibri"/>
                <a:cs typeface="Calibri"/>
              </a:rPr>
              <a:t> </a:t>
            </a:r>
            <a:r>
              <a:rPr lang="en-US" altLang="zh-CN" sz="2400" spc="-16" dirty="0">
                <a:solidFill>
                  <a:srgbClr val="002060"/>
                </a:solidFill>
                <a:latin typeface="Calibri"/>
                <a:ea typeface="Calibri"/>
                <a:cs typeface="Calibri"/>
              </a:rPr>
              <a:t>waste</a:t>
            </a:r>
            <a:r>
              <a:rPr lang="en-US" altLang="zh-CN" sz="2400" spc="866" dirty="0">
                <a:solidFill>
                  <a:srgbClr val="002060"/>
                </a:solidFill>
                <a:latin typeface="Calibri"/>
                <a:ea typeface="Calibri"/>
                <a:cs typeface="Calibri"/>
              </a:rPr>
              <a:t> </a:t>
            </a:r>
            <a:r>
              <a:rPr lang="en-US" altLang="zh-CN" sz="2400" spc="-15" dirty="0">
                <a:solidFill>
                  <a:srgbClr val="002060"/>
                </a:solidFill>
                <a:latin typeface="Calibri"/>
                <a:ea typeface="Calibri"/>
                <a:cs typeface="Calibri"/>
              </a:rPr>
              <a:t>water</a:t>
            </a:r>
            <a:r>
              <a:rPr lang="en-US" altLang="zh-CN" sz="2400" spc="853" dirty="0">
                <a:solidFill>
                  <a:srgbClr val="002060"/>
                </a:solidFill>
                <a:latin typeface="Calibri"/>
                <a:ea typeface="Calibri"/>
                <a:cs typeface="Calibri"/>
              </a:rPr>
              <a:t> </a:t>
            </a:r>
            <a:r>
              <a:rPr lang="en-US" altLang="zh-CN" sz="2400" spc="-15" dirty="0">
                <a:solidFill>
                  <a:srgbClr val="002060"/>
                </a:solidFill>
                <a:latin typeface="Calibri"/>
                <a:ea typeface="Calibri"/>
                <a:cs typeface="Calibri"/>
              </a:rPr>
              <a:t>for</a:t>
            </a:r>
            <a:r>
              <a:rPr lang="en-US" altLang="zh-CN" sz="2400" spc="858" dirty="0">
                <a:solidFill>
                  <a:srgbClr val="002060"/>
                </a:solidFill>
                <a:latin typeface="Calibri"/>
                <a:ea typeface="Calibri"/>
                <a:cs typeface="Calibri"/>
              </a:rPr>
              <a:t> </a:t>
            </a:r>
            <a:r>
              <a:rPr lang="en-US" altLang="zh-CN" sz="2400" spc="0" dirty="0">
                <a:solidFill>
                  <a:srgbClr val="002060"/>
                </a:solidFill>
                <a:latin typeface="Calibri"/>
                <a:ea typeface="Calibri"/>
                <a:cs typeface="Calibri"/>
              </a:rPr>
              <a:t>its</a:t>
            </a:r>
            <a:r>
              <a:rPr lang="en-US" altLang="zh-CN" sz="2400" spc="860" dirty="0">
                <a:solidFill>
                  <a:srgbClr val="002060"/>
                </a:solidFill>
                <a:latin typeface="Calibri"/>
                <a:ea typeface="Calibri"/>
                <a:cs typeface="Calibri"/>
              </a:rPr>
              <a:t> </a:t>
            </a:r>
            <a:r>
              <a:rPr lang="en-US" altLang="zh-CN" sz="2400" spc="-5" dirty="0">
                <a:solidFill>
                  <a:srgbClr val="002060"/>
                </a:solidFill>
                <a:latin typeface="Calibri"/>
                <a:ea typeface="Calibri"/>
                <a:cs typeface="Calibri"/>
              </a:rPr>
              <a:t>reuse</a:t>
            </a:r>
            <a:r>
              <a:rPr lang="en-US" altLang="zh-CN" sz="2400" spc="862" dirty="0">
                <a:solidFill>
                  <a:srgbClr val="002060"/>
                </a:solidFill>
                <a:latin typeface="Calibri"/>
                <a:ea typeface="Calibri"/>
                <a:cs typeface="Calibri"/>
              </a:rPr>
              <a:t> </a:t>
            </a:r>
            <a:r>
              <a:rPr lang="en-US" altLang="zh-CN" sz="2400" spc="0" dirty="0">
                <a:solidFill>
                  <a:srgbClr val="002060"/>
                </a:solidFill>
                <a:latin typeface="Calibri"/>
                <a:ea typeface="Calibri"/>
                <a:cs typeface="Calibri"/>
              </a:rPr>
              <a:t>or</a:t>
            </a:r>
            <a:r>
              <a:rPr lang="en-US" altLang="zh-CN" sz="2400" spc="862" dirty="0">
                <a:solidFill>
                  <a:srgbClr val="002060"/>
                </a:solidFill>
                <a:latin typeface="Calibri"/>
                <a:ea typeface="Calibri"/>
                <a:cs typeface="Calibri"/>
              </a:rPr>
              <a:t> </a:t>
            </a:r>
            <a:r>
              <a:rPr lang="en-US" altLang="zh-CN" sz="2400" spc="-18" dirty="0">
                <a:solidFill>
                  <a:srgbClr val="002060"/>
                </a:solidFill>
                <a:latin typeface="Calibri"/>
                <a:ea typeface="Calibri"/>
                <a:cs typeface="Calibri"/>
              </a:rPr>
              <a:t>safe</a:t>
            </a:r>
            <a:r>
              <a:rPr lang="en-US" altLang="zh-CN" sz="2400" spc="867" dirty="0">
                <a:solidFill>
                  <a:srgbClr val="002060"/>
                </a:solidFill>
                <a:latin typeface="Calibri"/>
                <a:ea typeface="Calibri"/>
                <a:cs typeface="Calibri"/>
              </a:rPr>
              <a:t> </a:t>
            </a:r>
            <a:r>
              <a:rPr lang="en-US" altLang="zh-CN" sz="2400" spc="-1" dirty="0">
                <a:solidFill>
                  <a:srgbClr val="002060"/>
                </a:solidFill>
                <a:latin typeface="Calibri"/>
                <a:ea typeface="Calibri"/>
                <a:cs typeface="Calibri"/>
              </a:rPr>
              <a:t>disposal</a:t>
            </a:r>
            <a:r>
              <a:rPr lang="en-US" altLang="zh-CN" sz="2400" spc="863" dirty="0">
                <a:solidFill>
                  <a:srgbClr val="002060"/>
                </a:solidFill>
                <a:latin typeface="Calibri"/>
                <a:ea typeface="Calibri"/>
                <a:cs typeface="Calibri"/>
              </a:rPr>
              <a:t> </a:t>
            </a:r>
            <a:r>
              <a:rPr lang="en-US" altLang="zh-CN" sz="2400" spc="-12" dirty="0">
                <a:solidFill>
                  <a:srgbClr val="002060"/>
                </a:solidFill>
                <a:latin typeface="Calibri"/>
                <a:ea typeface="Calibri"/>
                <a:cs typeface="Calibri"/>
              </a:rPr>
              <a:t>to</a:t>
            </a:r>
            <a:r>
              <a:rPr lang="en-US" altLang="zh-CN" sz="2400" spc="856" dirty="0">
                <a:solidFill>
                  <a:srgbClr val="002060"/>
                </a:solidFill>
                <a:latin typeface="Calibri"/>
                <a:ea typeface="Calibri"/>
                <a:cs typeface="Calibri"/>
              </a:rPr>
              <a:t> </a:t>
            </a:r>
            <a:r>
              <a:rPr lang="en-US" altLang="zh-CN" sz="2400" spc="0" dirty="0">
                <a:solidFill>
                  <a:srgbClr val="002060"/>
                </a:solidFill>
                <a:latin typeface="Calibri"/>
                <a:ea typeface="Calibri"/>
                <a:cs typeface="Calibri"/>
              </a:rPr>
              <a:t>the</a:t>
            </a:r>
            <a:r>
              <a:rPr lang="en-US" altLang="zh-CN" sz="2400" dirty="0">
                <a:solidFill>
                  <a:srgbClr val="002060"/>
                </a:solidFill>
                <a:latin typeface="Calibri"/>
                <a:ea typeface="Calibri"/>
                <a:cs typeface="Calibri"/>
              </a:rPr>
              <a:t> </a:t>
            </a:r>
            <a:r>
              <a:rPr lang="en-US" altLang="zh-CN" sz="2400" spc="-7" dirty="0">
                <a:solidFill>
                  <a:srgbClr val="002060"/>
                </a:solidFill>
                <a:latin typeface="Calibri"/>
                <a:ea typeface="Calibri"/>
                <a:cs typeface="Calibri"/>
              </a:rPr>
              <a:t>environment.</a:t>
            </a:r>
            <a:endParaRPr lang="en-US" altLang="zh-CN" sz="2400">
              <a:latin typeface="Calibri"/>
              <a:ea typeface="Calibri"/>
              <a:cs typeface="Calibri"/>
            </a:endParaRPr>
          </a:p>
        </p:txBody>
      </p:sp>
      <p:sp>
        <p:nvSpPr>
          <p:cNvPr id="19" name="Text Box19"/>
          <p:cNvSpPr txBox="1"/>
          <p:nvPr/>
        </p:nvSpPr>
        <p:spPr>
          <a:xfrm>
            <a:off x="320040" y="2070227"/>
            <a:ext cx="5679668" cy="352044"/>
          </a:xfrm>
          <a:prstGeom prst="rect">
            <a:avLst/>
          </a:prstGeom>
        </p:spPr>
        <p:txBody>
          <a:bodyPr wrap="square" lIns="0" tIns="0" rIns="0" rtlCol="0">
            <a:spAutoFit/>
          </a:bodyPr>
          <a:lstStyle/>
          <a:p>
            <a:pPr algn="l">
              <a:lnSpc>
                <a:spcPts val="0"/>
              </a:lnSpc>
            </a:pPr>
            <a:endParaRPr/>
          </a:p>
          <a:p>
            <a:pPr algn="l" rtl="0">
              <a:lnSpc>
                <a:spcPts val="2772"/>
              </a:lnSpc>
            </a:pPr>
            <a:r>
              <a:rPr lang="en-US" altLang="zh-CN" sz="2400" spc="0" dirty="0">
                <a:solidFill>
                  <a:srgbClr val="0070C0"/>
                </a:solidFill>
                <a:latin typeface="Arial"/>
                <a:ea typeface="Arial"/>
                <a:cs typeface="Arial"/>
              </a:rPr>
              <a:t>•</a:t>
            </a:r>
            <a:r>
              <a:rPr lang="en-US" altLang="zh-CN" sz="2400" spc="1193" dirty="0">
                <a:solidFill>
                  <a:srgbClr val="0070C0"/>
                </a:solidFill>
                <a:latin typeface="Arial"/>
                <a:ea typeface="Arial"/>
                <a:cs typeface="Arial"/>
              </a:rPr>
              <a:t> </a:t>
            </a:r>
            <a:r>
              <a:rPr lang="en-US" altLang="zh-CN" sz="2400" b="1" spc="-5" dirty="0">
                <a:solidFill>
                  <a:srgbClr val="0070C0"/>
                </a:solidFill>
                <a:latin typeface="Calibri"/>
                <a:ea typeface="Calibri"/>
                <a:cs typeface="Calibri"/>
              </a:rPr>
              <a:t>Influent:</a:t>
            </a:r>
            <a:r>
              <a:rPr lang="en-US" altLang="zh-CN" sz="2400" b="1" spc="10" dirty="0">
                <a:solidFill>
                  <a:srgbClr val="0070C0"/>
                </a:solidFill>
                <a:latin typeface="Calibri"/>
                <a:ea typeface="Calibri"/>
                <a:cs typeface="Calibri"/>
              </a:rPr>
              <a:t> </a:t>
            </a:r>
            <a:r>
              <a:rPr lang="en-US" altLang="zh-CN" sz="2400" b="1" spc="-11" dirty="0">
                <a:solidFill>
                  <a:srgbClr val="002060"/>
                </a:solidFill>
                <a:latin typeface="Calibri"/>
                <a:ea typeface="Calibri"/>
                <a:cs typeface="Calibri"/>
              </a:rPr>
              <a:t>Untreated</a:t>
            </a:r>
            <a:r>
              <a:rPr lang="en-US" altLang="zh-CN" sz="2400" b="1" spc="14" dirty="0">
                <a:solidFill>
                  <a:srgbClr val="002060"/>
                </a:solidFill>
                <a:latin typeface="Calibri"/>
                <a:ea typeface="Calibri"/>
                <a:cs typeface="Calibri"/>
              </a:rPr>
              <a:t> </a:t>
            </a:r>
            <a:r>
              <a:rPr lang="en-US" altLang="zh-CN" sz="2400" spc="-3" dirty="0">
                <a:solidFill>
                  <a:srgbClr val="002060"/>
                </a:solidFill>
                <a:latin typeface="Calibri"/>
                <a:ea typeface="Calibri"/>
                <a:cs typeface="Calibri"/>
              </a:rPr>
              <a:t>industrial</a:t>
            </a:r>
            <a:r>
              <a:rPr lang="en-US" altLang="zh-CN" sz="2400" dirty="0">
                <a:solidFill>
                  <a:srgbClr val="002060"/>
                </a:solidFill>
                <a:latin typeface="Calibri"/>
                <a:ea typeface="Calibri"/>
                <a:cs typeface="Calibri"/>
              </a:rPr>
              <a:t> </a:t>
            </a:r>
            <a:r>
              <a:rPr lang="en-US" altLang="zh-CN" sz="2400" spc="-15" dirty="0">
                <a:solidFill>
                  <a:srgbClr val="002060"/>
                </a:solidFill>
                <a:latin typeface="Calibri"/>
                <a:ea typeface="Calibri"/>
                <a:cs typeface="Calibri"/>
              </a:rPr>
              <a:t>waste</a:t>
            </a:r>
            <a:r>
              <a:rPr lang="en-US" altLang="zh-CN" sz="2400" spc="-10" dirty="0">
                <a:solidFill>
                  <a:srgbClr val="002060"/>
                </a:solidFill>
                <a:latin typeface="Calibri"/>
                <a:ea typeface="Calibri"/>
                <a:cs typeface="Calibri"/>
              </a:rPr>
              <a:t> </a:t>
            </a:r>
            <a:r>
              <a:rPr lang="en-US" altLang="zh-CN" sz="2400" spc="-49" dirty="0">
                <a:solidFill>
                  <a:srgbClr val="002060"/>
                </a:solidFill>
                <a:latin typeface="Calibri"/>
                <a:ea typeface="Calibri"/>
                <a:cs typeface="Calibri"/>
              </a:rPr>
              <a:t>water.</a:t>
            </a:r>
            <a:endParaRPr lang="en-US" altLang="zh-CN" sz="2400">
              <a:latin typeface="Calibri"/>
              <a:ea typeface="Calibri"/>
              <a:cs typeface="Calibri"/>
            </a:endParaRPr>
          </a:p>
        </p:txBody>
      </p:sp>
      <p:sp>
        <p:nvSpPr>
          <p:cNvPr id="20" name="Text Box20"/>
          <p:cNvSpPr txBox="1"/>
          <p:nvPr/>
        </p:nvSpPr>
        <p:spPr>
          <a:xfrm>
            <a:off x="320040" y="2472563"/>
            <a:ext cx="5344389" cy="352044"/>
          </a:xfrm>
          <a:prstGeom prst="rect">
            <a:avLst/>
          </a:prstGeom>
        </p:spPr>
        <p:txBody>
          <a:bodyPr wrap="square" lIns="0" tIns="0" rIns="0" rtlCol="0">
            <a:spAutoFit/>
          </a:bodyPr>
          <a:lstStyle/>
          <a:p>
            <a:pPr algn="l">
              <a:lnSpc>
                <a:spcPts val="0"/>
              </a:lnSpc>
            </a:pPr>
            <a:endParaRPr/>
          </a:p>
          <a:p>
            <a:pPr algn="l" rtl="0">
              <a:lnSpc>
                <a:spcPts val="2772"/>
              </a:lnSpc>
            </a:pPr>
            <a:r>
              <a:rPr lang="en-US" altLang="zh-CN" sz="2400" spc="0" dirty="0">
                <a:solidFill>
                  <a:srgbClr val="0070C0"/>
                </a:solidFill>
                <a:latin typeface="Arial"/>
                <a:ea typeface="Arial"/>
                <a:cs typeface="Arial"/>
              </a:rPr>
              <a:t>•</a:t>
            </a:r>
            <a:r>
              <a:rPr lang="en-US" altLang="zh-CN" sz="2400" spc="1193" dirty="0">
                <a:solidFill>
                  <a:srgbClr val="0070C0"/>
                </a:solidFill>
                <a:latin typeface="Arial"/>
                <a:ea typeface="Arial"/>
                <a:cs typeface="Arial"/>
              </a:rPr>
              <a:t> </a:t>
            </a:r>
            <a:r>
              <a:rPr lang="en-US" altLang="zh-CN" sz="2400" b="1" spc="-9" dirty="0">
                <a:solidFill>
                  <a:srgbClr val="0070C0"/>
                </a:solidFill>
                <a:latin typeface="Calibri"/>
                <a:ea typeface="Calibri"/>
                <a:cs typeface="Calibri"/>
              </a:rPr>
              <a:t>Effluent:</a:t>
            </a:r>
            <a:r>
              <a:rPr lang="en-US" altLang="zh-CN" sz="2400" b="1" spc="7" dirty="0">
                <a:solidFill>
                  <a:srgbClr val="0070C0"/>
                </a:solidFill>
                <a:latin typeface="Calibri"/>
                <a:ea typeface="Calibri"/>
                <a:cs typeface="Calibri"/>
              </a:rPr>
              <a:t> </a:t>
            </a:r>
            <a:r>
              <a:rPr lang="en-US" altLang="zh-CN" sz="2400" b="1" spc="-27" dirty="0">
                <a:solidFill>
                  <a:srgbClr val="002060"/>
                </a:solidFill>
                <a:latin typeface="Calibri"/>
                <a:ea typeface="Calibri"/>
                <a:cs typeface="Calibri"/>
              </a:rPr>
              <a:t>Treated</a:t>
            </a:r>
            <a:r>
              <a:rPr lang="en-US" altLang="zh-CN" sz="2400" b="1" dirty="0">
                <a:solidFill>
                  <a:srgbClr val="002060"/>
                </a:solidFill>
                <a:latin typeface="Calibri"/>
                <a:ea typeface="Calibri"/>
                <a:cs typeface="Calibri"/>
              </a:rPr>
              <a:t> </a:t>
            </a:r>
            <a:r>
              <a:rPr lang="en-US" altLang="zh-CN" sz="2400" spc="-3" dirty="0">
                <a:solidFill>
                  <a:srgbClr val="002060"/>
                </a:solidFill>
                <a:latin typeface="Calibri"/>
                <a:ea typeface="Calibri"/>
                <a:cs typeface="Calibri"/>
              </a:rPr>
              <a:t>industrial</a:t>
            </a:r>
            <a:r>
              <a:rPr lang="en-US" altLang="zh-CN" sz="2400" spc="-6" dirty="0">
                <a:solidFill>
                  <a:srgbClr val="002060"/>
                </a:solidFill>
                <a:latin typeface="Calibri"/>
                <a:ea typeface="Calibri"/>
                <a:cs typeface="Calibri"/>
              </a:rPr>
              <a:t> </a:t>
            </a:r>
            <a:r>
              <a:rPr lang="en-US" altLang="zh-CN" sz="2400" spc="-14" dirty="0">
                <a:solidFill>
                  <a:srgbClr val="002060"/>
                </a:solidFill>
                <a:latin typeface="Calibri"/>
                <a:ea typeface="Calibri"/>
                <a:cs typeface="Calibri"/>
              </a:rPr>
              <a:t>waste</a:t>
            </a:r>
            <a:r>
              <a:rPr lang="en-US" altLang="zh-CN" sz="2400" spc="-11" dirty="0">
                <a:solidFill>
                  <a:srgbClr val="002060"/>
                </a:solidFill>
                <a:latin typeface="Calibri"/>
                <a:ea typeface="Calibri"/>
                <a:cs typeface="Calibri"/>
              </a:rPr>
              <a:t> </a:t>
            </a:r>
            <a:r>
              <a:rPr lang="en-US" altLang="zh-CN" sz="2400" spc="-49" dirty="0">
                <a:solidFill>
                  <a:srgbClr val="002060"/>
                </a:solidFill>
                <a:latin typeface="Calibri"/>
                <a:ea typeface="Calibri"/>
                <a:cs typeface="Calibri"/>
              </a:rPr>
              <a:t>water.</a:t>
            </a:r>
            <a:endParaRPr lang="en-US" altLang="zh-CN" sz="2400">
              <a:latin typeface="Calibri"/>
              <a:ea typeface="Calibri"/>
              <a:cs typeface="Calibri"/>
            </a:endParaRPr>
          </a:p>
        </p:txBody>
      </p:sp>
      <p:sp>
        <p:nvSpPr>
          <p:cNvPr id="21" name="Text Box21"/>
          <p:cNvSpPr txBox="1"/>
          <p:nvPr/>
        </p:nvSpPr>
        <p:spPr>
          <a:xfrm>
            <a:off x="320040" y="2874623"/>
            <a:ext cx="7063592" cy="352396"/>
          </a:xfrm>
          <a:prstGeom prst="rect">
            <a:avLst/>
          </a:prstGeom>
        </p:spPr>
        <p:txBody>
          <a:bodyPr wrap="square" lIns="0" tIns="0" rIns="0" rtlCol="0">
            <a:spAutoFit/>
          </a:bodyPr>
          <a:lstStyle/>
          <a:p>
            <a:pPr algn="l">
              <a:lnSpc>
                <a:spcPts val="0"/>
              </a:lnSpc>
            </a:pPr>
            <a:endParaRPr/>
          </a:p>
          <a:p>
            <a:pPr algn="l" rtl="0">
              <a:lnSpc>
                <a:spcPts val="2775"/>
              </a:lnSpc>
            </a:pPr>
            <a:r>
              <a:rPr lang="en-US" altLang="zh-CN" sz="2400" spc="0" dirty="0">
                <a:solidFill>
                  <a:srgbClr val="0070C0"/>
                </a:solidFill>
                <a:latin typeface="Arial"/>
                <a:ea typeface="Arial"/>
                <a:cs typeface="Arial"/>
              </a:rPr>
              <a:t>•</a:t>
            </a:r>
            <a:r>
              <a:rPr lang="en-US" altLang="zh-CN" sz="2400" spc="1193" dirty="0">
                <a:solidFill>
                  <a:srgbClr val="0070C0"/>
                </a:solidFill>
                <a:latin typeface="Arial"/>
                <a:ea typeface="Arial"/>
                <a:cs typeface="Arial"/>
              </a:rPr>
              <a:t> </a:t>
            </a:r>
            <a:r>
              <a:rPr lang="en-US" altLang="zh-CN" sz="2400" b="1" spc="-3" dirty="0">
                <a:solidFill>
                  <a:srgbClr val="0070C0"/>
                </a:solidFill>
                <a:latin typeface="Calibri"/>
                <a:ea typeface="Calibri"/>
                <a:cs typeface="Calibri"/>
              </a:rPr>
              <a:t>Sludge:</a:t>
            </a:r>
            <a:r>
              <a:rPr lang="en-US" altLang="zh-CN" sz="2400" b="1" dirty="0">
                <a:solidFill>
                  <a:srgbClr val="0070C0"/>
                </a:solidFill>
                <a:latin typeface="Calibri"/>
                <a:ea typeface="Calibri"/>
                <a:cs typeface="Calibri"/>
              </a:rPr>
              <a:t> </a:t>
            </a:r>
            <a:r>
              <a:rPr lang="en-US" altLang="zh-CN" sz="2400" b="1" spc="1" dirty="0">
                <a:solidFill>
                  <a:srgbClr val="002060"/>
                </a:solidFill>
                <a:latin typeface="Calibri"/>
                <a:ea typeface="Calibri"/>
                <a:cs typeface="Calibri"/>
              </a:rPr>
              <a:t>Solid</a:t>
            </a:r>
            <a:r>
              <a:rPr lang="en-US" altLang="zh-CN" sz="2400" b="1" spc="-19" dirty="0">
                <a:solidFill>
                  <a:srgbClr val="002060"/>
                </a:solidFill>
                <a:latin typeface="Calibri"/>
                <a:ea typeface="Calibri"/>
                <a:cs typeface="Calibri"/>
              </a:rPr>
              <a:t> </a:t>
            </a:r>
            <a:r>
              <a:rPr lang="en-US" altLang="zh-CN" sz="2400" b="1" spc="1" dirty="0">
                <a:solidFill>
                  <a:srgbClr val="002060"/>
                </a:solidFill>
                <a:latin typeface="Calibri"/>
                <a:ea typeface="Calibri"/>
                <a:cs typeface="Calibri"/>
              </a:rPr>
              <a:t>part</a:t>
            </a:r>
            <a:r>
              <a:rPr lang="en-US" altLang="zh-CN" sz="2400" b="1" dirty="0">
                <a:solidFill>
                  <a:srgbClr val="002060"/>
                </a:solidFill>
                <a:latin typeface="Calibri"/>
                <a:ea typeface="Calibri"/>
                <a:cs typeface="Calibri"/>
              </a:rPr>
              <a:t> </a:t>
            </a:r>
            <a:r>
              <a:rPr lang="en-US" altLang="zh-CN" sz="2400" spc="-9" dirty="0">
                <a:solidFill>
                  <a:srgbClr val="002060"/>
                </a:solidFill>
                <a:latin typeface="Calibri"/>
                <a:ea typeface="Calibri"/>
                <a:cs typeface="Calibri"/>
              </a:rPr>
              <a:t>separated</a:t>
            </a:r>
            <a:r>
              <a:rPr lang="en-US" altLang="zh-CN" sz="2400" spc="-10" dirty="0">
                <a:solidFill>
                  <a:srgbClr val="002060"/>
                </a:solidFill>
                <a:latin typeface="Calibri"/>
                <a:ea typeface="Calibri"/>
                <a:cs typeface="Calibri"/>
              </a:rPr>
              <a:t> </a:t>
            </a:r>
            <a:r>
              <a:rPr lang="en-US" altLang="zh-CN" sz="2400" spc="-8" dirty="0">
                <a:solidFill>
                  <a:srgbClr val="002060"/>
                </a:solidFill>
                <a:latin typeface="Calibri"/>
                <a:ea typeface="Calibri"/>
                <a:cs typeface="Calibri"/>
              </a:rPr>
              <a:t>from </a:t>
            </a:r>
            <a:r>
              <a:rPr lang="en-US" altLang="zh-CN" sz="2400" spc="-14" dirty="0">
                <a:solidFill>
                  <a:srgbClr val="002060"/>
                </a:solidFill>
                <a:latin typeface="Calibri"/>
                <a:ea typeface="Calibri"/>
                <a:cs typeface="Calibri"/>
              </a:rPr>
              <a:t>waste</a:t>
            </a:r>
            <a:r>
              <a:rPr lang="en-US" altLang="zh-CN" sz="2400" spc="-23" dirty="0">
                <a:solidFill>
                  <a:srgbClr val="002060"/>
                </a:solidFill>
                <a:latin typeface="Calibri"/>
                <a:ea typeface="Calibri"/>
                <a:cs typeface="Calibri"/>
              </a:rPr>
              <a:t> </a:t>
            </a:r>
            <a:r>
              <a:rPr lang="en-US" altLang="zh-CN" sz="2400" spc="-13" dirty="0">
                <a:solidFill>
                  <a:srgbClr val="002060"/>
                </a:solidFill>
                <a:latin typeface="Calibri"/>
                <a:ea typeface="Calibri"/>
                <a:cs typeface="Calibri"/>
              </a:rPr>
              <a:t>water</a:t>
            </a:r>
            <a:r>
              <a:rPr lang="en-US" altLang="zh-CN" sz="2400" spc="-20" dirty="0">
                <a:solidFill>
                  <a:srgbClr val="002060"/>
                </a:solidFill>
                <a:latin typeface="Calibri"/>
                <a:ea typeface="Calibri"/>
                <a:cs typeface="Calibri"/>
              </a:rPr>
              <a:t> </a:t>
            </a:r>
            <a:r>
              <a:rPr lang="en-US" altLang="zh-CN" sz="2400" spc="-6" dirty="0">
                <a:solidFill>
                  <a:srgbClr val="002060"/>
                </a:solidFill>
                <a:latin typeface="Calibri"/>
                <a:ea typeface="Calibri"/>
                <a:cs typeface="Calibri"/>
              </a:rPr>
              <a:t>by</a:t>
            </a:r>
            <a:r>
              <a:rPr lang="en-US" altLang="zh-CN" sz="2400" dirty="0">
                <a:solidFill>
                  <a:srgbClr val="002060"/>
                </a:solidFill>
                <a:latin typeface="Calibri"/>
                <a:ea typeface="Calibri"/>
                <a:cs typeface="Calibri"/>
              </a:rPr>
              <a:t> </a:t>
            </a:r>
            <a:r>
              <a:rPr lang="en-US" altLang="zh-CN" sz="2400" spc="-74" dirty="0">
                <a:solidFill>
                  <a:srgbClr val="002060"/>
                </a:solidFill>
                <a:latin typeface="Calibri"/>
                <a:ea typeface="Calibri"/>
                <a:cs typeface="Calibri"/>
              </a:rPr>
              <a:t>ETP.</a:t>
            </a:r>
            <a:endParaRPr lang="en-US" altLang="zh-CN" sz="2400">
              <a:latin typeface="Calibri"/>
              <a:ea typeface="Calibri"/>
              <a:cs typeface="Calibri"/>
            </a:endParaRPr>
          </a:p>
        </p:txBody>
      </p:sp>
      <p:sp>
        <p:nvSpPr>
          <p:cNvPr id="22" name="Text Box22"/>
          <p:cNvSpPr txBox="1"/>
          <p:nvPr/>
        </p:nvSpPr>
        <p:spPr>
          <a:xfrm>
            <a:off x="3268726" y="3511042"/>
            <a:ext cx="1806103" cy="355092"/>
          </a:xfrm>
          <a:prstGeom prst="rect">
            <a:avLst/>
          </a:prstGeom>
        </p:spPr>
        <p:txBody>
          <a:bodyPr wrap="square" lIns="0" tIns="0" rIns="0" rtlCol="0">
            <a:spAutoFit/>
          </a:bodyPr>
          <a:lstStyle/>
          <a:p>
            <a:pPr algn="l">
              <a:lnSpc>
                <a:spcPts val="0"/>
              </a:lnSpc>
            </a:pPr>
            <a:endParaRPr/>
          </a:p>
          <a:p>
            <a:pPr algn="l" rtl="0">
              <a:lnSpc>
                <a:spcPts val="2796"/>
              </a:lnSpc>
            </a:pPr>
            <a:r>
              <a:rPr lang="en-US" altLang="zh-CN" sz="2800" spc="-28" dirty="0">
                <a:solidFill>
                  <a:srgbClr val="0070C0"/>
                </a:solidFill>
                <a:latin typeface="Calibri"/>
                <a:ea typeface="Calibri"/>
                <a:cs typeface="Calibri"/>
              </a:rPr>
              <a:t>TREATMENT</a:t>
            </a:r>
            <a:endParaRPr lang="en-US" altLang="zh-CN" sz="2800" dirty="0">
              <a:latin typeface="Calibri"/>
              <a:ea typeface="Calibri"/>
              <a:cs typeface="Calibri"/>
            </a:endParaRPr>
          </a:p>
        </p:txBody>
      </p:sp>
      <p:sp>
        <p:nvSpPr>
          <p:cNvPr id="23" name="Text Box23"/>
          <p:cNvSpPr txBox="1"/>
          <p:nvPr/>
        </p:nvSpPr>
        <p:spPr>
          <a:xfrm>
            <a:off x="1305433" y="4044213"/>
            <a:ext cx="1465729" cy="355397"/>
          </a:xfrm>
          <a:prstGeom prst="rect">
            <a:avLst/>
          </a:prstGeom>
        </p:spPr>
        <p:txBody>
          <a:bodyPr wrap="square" lIns="0" tIns="0" rIns="0" rtlCol="0">
            <a:spAutoFit/>
          </a:bodyPr>
          <a:lstStyle/>
          <a:p>
            <a:pPr algn="l">
              <a:lnSpc>
                <a:spcPts val="0"/>
              </a:lnSpc>
            </a:pPr>
            <a:endParaRPr/>
          </a:p>
          <a:p>
            <a:pPr algn="l" rtl="0">
              <a:lnSpc>
                <a:spcPts val="2798"/>
              </a:lnSpc>
            </a:pPr>
            <a:r>
              <a:rPr lang="en-US" altLang="zh-CN" sz="2800" spc="-9" dirty="0">
                <a:solidFill>
                  <a:srgbClr val="7030A0"/>
                </a:solidFill>
                <a:latin typeface="Calibri"/>
                <a:ea typeface="Calibri"/>
                <a:cs typeface="Calibri"/>
              </a:rPr>
              <a:t>INFLUENT</a:t>
            </a:r>
            <a:endParaRPr lang="en-US" altLang="zh-CN" sz="2800">
              <a:latin typeface="Calibri"/>
              <a:ea typeface="Calibri"/>
              <a:cs typeface="Calibri"/>
            </a:endParaRPr>
          </a:p>
        </p:txBody>
      </p:sp>
      <p:sp>
        <p:nvSpPr>
          <p:cNvPr id="24" name="Text Box24"/>
          <p:cNvSpPr txBox="1"/>
          <p:nvPr/>
        </p:nvSpPr>
        <p:spPr>
          <a:xfrm>
            <a:off x="5335524" y="4006113"/>
            <a:ext cx="1483855" cy="355397"/>
          </a:xfrm>
          <a:prstGeom prst="rect">
            <a:avLst/>
          </a:prstGeom>
        </p:spPr>
        <p:txBody>
          <a:bodyPr wrap="square" lIns="0" tIns="0" rIns="0" rtlCol="0">
            <a:spAutoFit/>
          </a:bodyPr>
          <a:lstStyle/>
          <a:p>
            <a:pPr algn="l">
              <a:lnSpc>
                <a:spcPts val="0"/>
              </a:lnSpc>
            </a:pPr>
            <a:endParaRPr/>
          </a:p>
          <a:p>
            <a:pPr algn="l" rtl="0">
              <a:lnSpc>
                <a:spcPts val="2798"/>
              </a:lnSpc>
            </a:pPr>
            <a:r>
              <a:rPr lang="en-US" altLang="zh-CN" sz="2800" spc="-9" dirty="0">
                <a:solidFill>
                  <a:srgbClr val="00B050"/>
                </a:solidFill>
                <a:latin typeface="Calibri"/>
                <a:ea typeface="Calibri"/>
                <a:cs typeface="Calibri"/>
              </a:rPr>
              <a:t>EFFLUENT</a:t>
            </a:r>
            <a:endParaRPr lang="en-US" altLang="zh-CN" sz="2800">
              <a:latin typeface="Calibri"/>
              <a:ea typeface="Calibri"/>
              <a:cs typeface="Calibri"/>
            </a:endParaRPr>
          </a:p>
        </p:txBody>
      </p:sp>
      <p:sp>
        <p:nvSpPr>
          <p:cNvPr id="25" name="Text Box25"/>
          <p:cNvSpPr txBox="1"/>
          <p:nvPr/>
        </p:nvSpPr>
        <p:spPr>
          <a:xfrm>
            <a:off x="3578098" y="6026277"/>
            <a:ext cx="1186823" cy="355092"/>
          </a:xfrm>
          <a:prstGeom prst="rect">
            <a:avLst/>
          </a:prstGeom>
        </p:spPr>
        <p:txBody>
          <a:bodyPr wrap="square" lIns="0" tIns="0" rIns="0" rtlCol="0">
            <a:spAutoFit/>
          </a:bodyPr>
          <a:lstStyle/>
          <a:p>
            <a:pPr algn="l">
              <a:lnSpc>
                <a:spcPts val="0"/>
              </a:lnSpc>
            </a:pPr>
            <a:endParaRPr/>
          </a:p>
          <a:p>
            <a:pPr algn="l" rtl="0">
              <a:lnSpc>
                <a:spcPts val="2796"/>
              </a:lnSpc>
            </a:pPr>
            <a:r>
              <a:rPr lang="en-US" altLang="zh-CN" sz="2800" spc="-12" dirty="0">
                <a:solidFill>
                  <a:srgbClr val="C00000"/>
                </a:solidFill>
                <a:latin typeface="Calibri"/>
                <a:ea typeface="Calibri"/>
                <a:cs typeface="Calibri"/>
              </a:rPr>
              <a:t>SLUDGE</a:t>
            </a:r>
            <a:endParaRPr lang="en-US" altLang="zh-CN" sz="2800">
              <a:latin typeface="Calibri"/>
              <a:ea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ath138"/>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139" name="Image139"/>
          <p:cNvPicPr>
            <a:picLocks noChangeAspect="1"/>
          </p:cNvPicPr>
          <p:nvPr/>
        </p:nvPicPr>
        <p:blipFill>
          <a:blip r:embed="rId2"/>
          <a:stretch>
            <a:fillRect/>
          </a:stretch>
        </p:blipFill>
        <p:spPr>
          <a:xfrm>
            <a:off x="1447800" y="1491996"/>
            <a:ext cx="6551676" cy="4742688"/>
          </a:xfrm>
          <a:prstGeom prst="rect">
            <a:avLst/>
          </a:prstGeom>
          <a:noFill/>
        </p:spPr>
      </p:pic>
      <p:sp>
        <p:nvSpPr>
          <p:cNvPr id="140" name="Text Box140"/>
          <p:cNvSpPr txBox="1"/>
          <p:nvPr/>
        </p:nvSpPr>
        <p:spPr>
          <a:xfrm>
            <a:off x="1378585" y="279146"/>
            <a:ext cx="6425397"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spc="-45" dirty="0">
                <a:solidFill>
                  <a:srgbClr val="000000"/>
                </a:solidFill>
                <a:latin typeface="Calibri"/>
                <a:ea typeface="Calibri"/>
                <a:cs typeface="Calibri"/>
              </a:rPr>
              <a:t>Waste</a:t>
            </a:r>
            <a:r>
              <a:rPr lang="en-US" altLang="zh-CN" sz="4400" dirty="0">
                <a:solidFill>
                  <a:srgbClr val="000000"/>
                </a:solidFill>
                <a:latin typeface="Calibri"/>
                <a:ea typeface="Calibri"/>
                <a:cs typeface="Calibri"/>
              </a:rPr>
              <a:t> </a:t>
            </a:r>
            <a:r>
              <a:rPr lang="en-US" altLang="zh-CN" sz="4400" spc="-26" dirty="0">
                <a:solidFill>
                  <a:srgbClr val="000000"/>
                </a:solidFill>
                <a:latin typeface="Calibri"/>
                <a:ea typeface="Calibri"/>
                <a:cs typeface="Calibri"/>
              </a:rPr>
              <a:t>water</a:t>
            </a:r>
            <a:r>
              <a:rPr lang="en-US" altLang="zh-CN" sz="4400" dirty="0">
                <a:solidFill>
                  <a:srgbClr val="000000"/>
                </a:solidFill>
                <a:latin typeface="Calibri"/>
                <a:ea typeface="Calibri"/>
                <a:cs typeface="Calibri"/>
              </a:rPr>
              <a:t> </a:t>
            </a:r>
            <a:r>
              <a:rPr lang="en-US" altLang="zh-CN" sz="4400" spc="-9" dirty="0">
                <a:solidFill>
                  <a:srgbClr val="000000"/>
                </a:solidFill>
                <a:latin typeface="Calibri"/>
                <a:ea typeface="Calibri"/>
                <a:cs typeface="Calibri"/>
              </a:rPr>
              <a:t>characteristics:</a:t>
            </a:r>
            <a:endParaRPr lang="en-US" altLang="zh-CN" sz="4400">
              <a:latin typeface="Calibri"/>
              <a:ea typeface="Calibri"/>
              <a:cs typeface="Calibri"/>
            </a:endParaRPr>
          </a:p>
        </p:txBody>
      </p:sp>
      <p:sp>
        <p:nvSpPr>
          <p:cNvPr id="141" name="Text Box141"/>
          <p:cNvSpPr txBox="1"/>
          <p:nvPr/>
        </p:nvSpPr>
        <p:spPr>
          <a:xfrm>
            <a:off x="3111754" y="949477"/>
            <a:ext cx="2960540" cy="559613"/>
          </a:xfrm>
          <a:prstGeom prst="rect">
            <a:avLst/>
          </a:prstGeom>
        </p:spPr>
        <p:txBody>
          <a:bodyPr wrap="square" lIns="0" tIns="0" rIns="0" rtlCol="0">
            <a:spAutoFit/>
          </a:bodyPr>
          <a:lstStyle/>
          <a:p>
            <a:pPr algn="l">
              <a:lnSpc>
                <a:spcPts val="0"/>
              </a:lnSpc>
            </a:pPr>
            <a:endParaRPr/>
          </a:p>
          <a:p>
            <a:pPr algn="l" rtl="0">
              <a:lnSpc>
                <a:spcPts val="4406"/>
              </a:lnSpc>
            </a:pPr>
            <a:r>
              <a:rPr lang="en-US" altLang="zh-CN" sz="4400" spc="-2" dirty="0">
                <a:solidFill>
                  <a:srgbClr val="000000"/>
                </a:solidFill>
                <a:latin typeface="Calibri"/>
                <a:ea typeface="Calibri"/>
                <a:cs typeface="Calibri"/>
              </a:rPr>
              <a:t>Process-wise</a:t>
            </a:r>
            <a:endParaRPr lang="en-US" altLang="zh-CN" sz="4400">
              <a:latin typeface="Calibri"/>
              <a:ea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ath142"/>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143" name="Image143"/>
          <p:cNvPicPr>
            <a:picLocks noChangeAspect="1"/>
          </p:cNvPicPr>
          <p:nvPr/>
        </p:nvPicPr>
        <p:blipFill>
          <a:blip r:embed="rId2"/>
          <a:stretch>
            <a:fillRect/>
          </a:stretch>
        </p:blipFill>
        <p:spPr>
          <a:xfrm>
            <a:off x="2286000" y="705612"/>
            <a:ext cx="4419600" cy="5964936"/>
          </a:xfrm>
          <a:prstGeom prst="rect">
            <a:avLst/>
          </a:prstGeom>
          <a:noFill/>
        </p:spPr>
      </p:pic>
      <p:sp>
        <p:nvSpPr>
          <p:cNvPr id="144" name="Text Box144"/>
          <p:cNvSpPr txBox="1"/>
          <p:nvPr/>
        </p:nvSpPr>
        <p:spPr>
          <a:xfrm>
            <a:off x="503834" y="294716"/>
            <a:ext cx="8246060" cy="392480"/>
          </a:xfrm>
          <a:prstGeom prst="rect">
            <a:avLst/>
          </a:prstGeom>
        </p:spPr>
        <p:txBody>
          <a:bodyPr wrap="square" lIns="0" tIns="0" rIns="0" rtlCol="0">
            <a:spAutoFit/>
          </a:bodyPr>
          <a:lstStyle/>
          <a:p>
            <a:pPr algn="l">
              <a:lnSpc>
                <a:spcPts val="0"/>
              </a:lnSpc>
            </a:pPr>
            <a:endParaRPr/>
          </a:p>
          <a:p>
            <a:pPr algn="l" rtl="0">
              <a:lnSpc>
                <a:spcPts val="2657"/>
              </a:lnSpc>
            </a:pPr>
            <a:r>
              <a:rPr lang="en-US" altLang="zh-CN" sz="2400" b="1" spc="0" dirty="0">
                <a:solidFill>
                  <a:srgbClr val="0000FF"/>
                </a:solidFill>
                <a:latin typeface="Times New Roman"/>
                <a:ea typeface="Times New Roman"/>
                <a:cs typeface="Times New Roman"/>
              </a:rPr>
              <a:t>Important</a:t>
            </a:r>
            <a:r>
              <a:rPr lang="en-US" altLang="zh-CN" sz="2400" b="1" spc="9" dirty="0">
                <a:solidFill>
                  <a:srgbClr val="0000FF"/>
                </a:solidFill>
                <a:latin typeface="Times New Roman"/>
                <a:ea typeface="Times New Roman"/>
                <a:cs typeface="Times New Roman"/>
              </a:rPr>
              <a:t> </a:t>
            </a:r>
            <a:r>
              <a:rPr lang="en-US" altLang="zh-CN" sz="2400" b="1" spc="1" dirty="0">
                <a:solidFill>
                  <a:srgbClr val="0000FF"/>
                </a:solidFill>
                <a:latin typeface="Times New Roman"/>
                <a:ea typeface="Times New Roman"/>
                <a:cs typeface="Times New Roman"/>
              </a:rPr>
              <a:t>Characteristics</a:t>
            </a:r>
            <a:r>
              <a:rPr lang="en-US" altLang="zh-CN" sz="2400" b="1" spc="-29" dirty="0">
                <a:solidFill>
                  <a:srgbClr val="0000FF"/>
                </a:solidFill>
                <a:latin typeface="Times New Roman"/>
                <a:ea typeface="Times New Roman"/>
                <a:cs typeface="Times New Roman"/>
              </a:rPr>
              <a:t> </a:t>
            </a:r>
            <a:r>
              <a:rPr lang="en-US" altLang="zh-CN" sz="2400" b="1" spc="0" dirty="0">
                <a:solidFill>
                  <a:srgbClr val="0000FF"/>
                </a:solidFill>
                <a:latin typeface="Times New Roman"/>
                <a:ea typeface="Times New Roman"/>
                <a:cs typeface="Times New Roman"/>
              </a:rPr>
              <a:t>of</a:t>
            </a:r>
            <a:r>
              <a:rPr lang="en-US" altLang="zh-CN" sz="2400" b="1" spc="-43" dirty="0">
                <a:solidFill>
                  <a:srgbClr val="0000FF"/>
                </a:solidFill>
                <a:latin typeface="Times New Roman"/>
                <a:ea typeface="Times New Roman"/>
                <a:cs typeface="Times New Roman"/>
              </a:rPr>
              <a:t> </a:t>
            </a:r>
            <a:r>
              <a:rPr lang="en-US" altLang="zh-CN" sz="2400" b="1" spc="-14" dirty="0" smtClean="0">
                <a:solidFill>
                  <a:srgbClr val="0000FF"/>
                </a:solidFill>
                <a:latin typeface="Times New Roman"/>
                <a:ea typeface="Times New Roman"/>
                <a:cs typeface="Times New Roman"/>
              </a:rPr>
              <a:t>Waste water</a:t>
            </a:r>
            <a:r>
              <a:rPr lang="en-US" altLang="zh-CN" sz="2400" b="1" spc="-42" dirty="0" smtClean="0">
                <a:solidFill>
                  <a:srgbClr val="0000FF"/>
                </a:solidFill>
                <a:latin typeface="Times New Roman"/>
                <a:ea typeface="Times New Roman"/>
                <a:cs typeface="Times New Roman"/>
              </a:rPr>
              <a:t> </a:t>
            </a:r>
            <a:r>
              <a:rPr lang="en-US" altLang="zh-CN" sz="2400" b="1" spc="-10" dirty="0">
                <a:solidFill>
                  <a:srgbClr val="0000FF"/>
                </a:solidFill>
                <a:latin typeface="Times New Roman"/>
                <a:ea typeface="Times New Roman"/>
                <a:cs typeface="Times New Roman"/>
              </a:rPr>
              <a:t>from</a:t>
            </a:r>
            <a:r>
              <a:rPr lang="en-US" altLang="zh-CN" sz="2400" b="1" spc="-56" dirty="0">
                <a:solidFill>
                  <a:srgbClr val="0000FF"/>
                </a:solidFill>
                <a:latin typeface="Times New Roman"/>
                <a:ea typeface="Times New Roman"/>
                <a:cs typeface="Times New Roman"/>
              </a:rPr>
              <a:t> </a:t>
            </a:r>
            <a:r>
              <a:rPr lang="en-US" altLang="zh-CN" sz="2400" b="1" spc="-30" dirty="0">
                <a:solidFill>
                  <a:srgbClr val="0000FF"/>
                </a:solidFill>
                <a:latin typeface="Times New Roman"/>
                <a:ea typeface="Times New Roman"/>
                <a:cs typeface="Times New Roman"/>
              </a:rPr>
              <a:t>Textile</a:t>
            </a:r>
            <a:r>
              <a:rPr lang="en-US" altLang="zh-CN" sz="2400" b="1" spc="-19" dirty="0">
                <a:solidFill>
                  <a:srgbClr val="0000FF"/>
                </a:solidFill>
                <a:latin typeface="Times New Roman"/>
                <a:ea typeface="Times New Roman"/>
                <a:cs typeface="Times New Roman"/>
              </a:rPr>
              <a:t> </a:t>
            </a:r>
            <a:r>
              <a:rPr lang="en-US" altLang="zh-CN" sz="2400" b="1" spc="0" dirty="0">
                <a:solidFill>
                  <a:srgbClr val="0000FF"/>
                </a:solidFill>
                <a:latin typeface="Times New Roman"/>
                <a:ea typeface="Times New Roman"/>
                <a:cs typeface="Times New Roman"/>
              </a:rPr>
              <a:t>Industry</a:t>
            </a:r>
            <a:endParaRPr lang="en-US" altLang="zh-CN" sz="2400" dirty="0">
              <a:latin typeface="Times New Roman"/>
              <a:ea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145"/>
          <p:cNvPicPr>
            <a:picLocks noChangeAspect="1"/>
          </p:cNvPicPr>
          <p:nvPr/>
        </p:nvPicPr>
        <p:blipFill>
          <a:blip r:embed="rId2"/>
          <a:stretch>
            <a:fillRect/>
          </a:stretch>
        </p:blipFill>
        <p:spPr>
          <a:xfrm>
            <a:off x="0" y="12699"/>
            <a:ext cx="9144000" cy="6832600"/>
          </a:xfrm>
          <a:prstGeom prst="rect">
            <a:avLst/>
          </a:prstGeom>
          <a:noFill/>
        </p:spPr>
      </p:pic>
      <p:sp>
        <p:nvSpPr>
          <p:cNvPr id="146" name="Text Box146"/>
          <p:cNvSpPr txBox="1"/>
          <p:nvPr/>
        </p:nvSpPr>
        <p:spPr>
          <a:xfrm>
            <a:off x="1127150" y="614426"/>
            <a:ext cx="6927097"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spc="2" dirty="0">
                <a:solidFill>
                  <a:srgbClr val="000000"/>
                </a:solidFill>
                <a:latin typeface="Calibri"/>
                <a:ea typeface="Calibri"/>
                <a:cs typeface="Calibri"/>
              </a:rPr>
              <a:t>Human</a:t>
            </a:r>
            <a:r>
              <a:rPr lang="en-US" altLang="zh-CN" sz="4400" dirty="0">
                <a:solidFill>
                  <a:srgbClr val="000000"/>
                </a:solidFill>
                <a:latin typeface="Calibri"/>
                <a:ea typeface="Calibri"/>
                <a:cs typeface="Calibri"/>
              </a:rPr>
              <a:t> </a:t>
            </a:r>
            <a:r>
              <a:rPr lang="en-US" altLang="zh-CN" sz="4400" spc="-9" dirty="0">
                <a:solidFill>
                  <a:srgbClr val="000000"/>
                </a:solidFill>
                <a:latin typeface="Calibri"/>
                <a:ea typeface="Calibri"/>
                <a:cs typeface="Calibri"/>
              </a:rPr>
              <a:t>carcinogenic</a:t>
            </a:r>
            <a:r>
              <a:rPr lang="en-US" altLang="zh-CN" sz="4400" spc="5" dirty="0">
                <a:solidFill>
                  <a:srgbClr val="000000"/>
                </a:solidFill>
                <a:latin typeface="Calibri"/>
                <a:ea typeface="Calibri"/>
                <a:cs typeface="Calibri"/>
              </a:rPr>
              <a:t> </a:t>
            </a:r>
            <a:r>
              <a:rPr lang="en-US" altLang="zh-CN" sz="4400" spc="-4" dirty="0">
                <a:solidFill>
                  <a:srgbClr val="000000"/>
                </a:solidFill>
                <a:latin typeface="Calibri"/>
                <a:ea typeface="Calibri"/>
                <a:cs typeface="Calibri"/>
              </a:rPr>
              <a:t>compund</a:t>
            </a:r>
            <a:endParaRPr lang="en-US" altLang="zh-CN" sz="4400">
              <a:latin typeface="Calibri"/>
              <a:ea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147"/>
          <p:cNvPicPr>
            <a:picLocks noChangeAspect="1"/>
          </p:cNvPicPr>
          <p:nvPr/>
        </p:nvPicPr>
        <p:blipFill>
          <a:blip r:embed="rId2"/>
          <a:stretch>
            <a:fillRect/>
          </a:stretch>
        </p:blipFill>
        <p:spPr>
          <a:xfrm>
            <a:off x="0" y="0"/>
            <a:ext cx="9144000" cy="6857999"/>
          </a:xfrm>
          <a:prstGeom prst="rect">
            <a:avLst/>
          </a:prstGeom>
          <a:noFill/>
        </p:spPr>
      </p:pic>
      <p:sp>
        <p:nvSpPr>
          <p:cNvPr id="148" name="Text Box148"/>
          <p:cNvSpPr txBox="1"/>
          <p:nvPr/>
        </p:nvSpPr>
        <p:spPr>
          <a:xfrm>
            <a:off x="243840" y="3435933"/>
            <a:ext cx="2396117" cy="350458"/>
          </a:xfrm>
          <a:prstGeom prst="rect">
            <a:avLst/>
          </a:prstGeom>
        </p:spPr>
        <p:txBody>
          <a:bodyPr wrap="square" lIns="0" tIns="0" rIns="0" rtlCol="0">
            <a:spAutoFit/>
          </a:bodyPr>
          <a:lstStyle/>
          <a:p>
            <a:pPr algn="l">
              <a:lnSpc>
                <a:spcPts val="0"/>
              </a:lnSpc>
            </a:pPr>
            <a:endParaRPr/>
          </a:p>
          <a:p>
            <a:pPr algn="l" rtl="0">
              <a:lnSpc>
                <a:spcPts val="2760"/>
              </a:lnSpc>
            </a:pPr>
            <a:r>
              <a:rPr lang="en-US" altLang="zh-CN" sz="2000" b="1" spc="1" dirty="0">
                <a:solidFill>
                  <a:srgbClr val="000000"/>
                </a:solidFill>
                <a:latin typeface="Comic Sans MS"/>
                <a:ea typeface="Comic Sans MS"/>
                <a:cs typeface="Comic Sans MS"/>
              </a:rPr>
              <a:t>Possible</a:t>
            </a:r>
            <a:r>
              <a:rPr lang="en-US" altLang="zh-CN" sz="2000" b="1" spc="-13" dirty="0">
                <a:solidFill>
                  <a:srgbClr val="000000"/>
                </a:solidFill>
                <a:latin typeface="Comic Sans MS"/>
                <a:ea typeface="Comic Sans MS"/>
                <a:cs typeface="Comic Sans MS"/>
              </a:rPr>
              <a:t> </a:t>
            </a:r>
            <a:r>
              <a:rPr lang="en-US" altLang="zh-CN" sz="2000" b="1" spc="1" dirty="0">
                <a:solidFill>
                  <a:srgbClr val="000000"/>
                </a:solidFill>
                <a:latin typeface="Comic Sans MS"/>
                <a:ea typeface="Comic Sans MS"/>
                <a:cs typeface="Comic Sans MS"/>
              </a:rPr>
              <a:t>Choice</a:t>
            </a:r>
            <a:r>
              <a:rPr lang="en-US" altLang="zh-CN" sz="2000" b="1" spc="-31" dirty="0">
                <a:solidFill>
                  <a:srgbClr val="000000"/>
                </a:solidFill>
                <a:latin typeface="Comic Sans MS"/>
                <a:ea typeface="Comic Sans MS"/>
                <a:cs typeface="Comic Sans MS"/>
              </a:rPr>
              <a:t> </a:t>
            </a:r>
            <a:r>
              <a:rPr lang="en-US" altLang="zh-CN" sz="2000" b="1" spc="2" dirty="0">
                <a:solidFill>
                  <a:srgbClr val="000000"/>
                </a:solidFill>
                <a:latin typeface="Comic Sans MS"/>
                <a:ea typeface="Comic Sans MS"/>
                <a:cs typeface="Comic Sans MS"/>
              </a:rPr>
              <a:t>For</a:t>
            </a:r>
            <a:endParaRPr lang="en-US" altLang="zh-CN" sz="2000">
              <a:latin typeface="Comic Sans MS"/>
              <a:ea typeface="Comic Sans MS"/>
              <a:cs typeface="Comic Sans MS"/>
            </a:endParaRPr>
          </a:p>
        </p:txBody>
      </p:sp>
      <p:sp>
        <p:nvSpPr>
          <p:cNvPr id="149" name="Text Box149"/>
          <p:cNvSpPr txBox="1"/>
          <p:nvPr/>
        </p:nvSpPr>
        <p:spPr>
          <a:xfrm>
            <a:off x="243840" y="3740733"/>
            <a:ext cx="2928293" cy="350458"/>
          </a:xfrm>
          <a:prstGeom prst="rect">
            <a:avLst/>
          </a:prstGeom>
        </p:spPr>
        <p:txBody>
          <a:bodyPr wrap="square" lIns="0" tIns="0" rIns="0" rtlCol="0">
            <a:spAutoFit/>
          </a:bodyPr>
          <a:lstStyle/>
          <a:p>
            <a:pPr algn="l">
              <a:lnSpc>
                <a:spcPts val="0"/>
              </a:lnSpc>
            </a:pPr>
            <a:endParaRPr/>
          </a:p>
          <a:p>
            <a:pPr algn="l" rtl="0">
              <a:lnSpc>
                <a:spcPts val="2760"/>
              </a:lnSpc>
            </a:pPr>
            <a:r>
              <a:rPr lang="en-US" altLang="zh-CN" sz="2000" b="1" spc="2" dirty="0">
                <a:solidFill>
                  <a:srgbClr val="000000"/>
                </a:solidFill>
                <a:latin typeface="Comic Sans MS"/>
                <a:ea typeface="Comic Sans MS"/>
                <a:cs typeface="Comic Sans MS"/>
              </a:rPr>
              <a:t>Wastewater</a:t>
            </a:r>
            <a:r>
              <a:rPr lang="en-US" altLang="zh-CN" sz="2000" b="1" spc="-52" dirty="0">
                <a:solidFill>
                  <a:srgbClr val="000000"/>
                </a:solidFill>
                <a:latin typeface="Comic Sans MS"/>
                <a:ea typeface="Comic Sans MS"/>
                <a:cs typeface="Comic Sans MS"/>
              </a:rPr>
              <a:t> </a:t>
            </a:r>
            <a:r>
              <a:rPr lang="en-US" altLang="zh-CN" sz="2000" b="1" spc="1" dirty="0">
                <a:solidFill>
                  <a:srgbClr val="000000"/>
                </a:solidFill>
                <a:latin typeface="Comic Sans MS"/>
                <a:ea typeface="Comic Sans MS"/>
                <a:cs typeface="Comic Sans MS"/>
              </a:rPr>
              <a:t>Treatment</a:t>
            </a:r>
            <a:endParaRPr lang="en-US" altLang="zh-CN" sz="2000">
              <a:latin typeface="Comic Sans MS"/>
              <a:ea typeface="Comic Sans MS"/>
              <a:cs typeface="Comic Sans MS"/>
            </a:endParaRPr>
          </a:p>
        </p:txBody>
      </p:sp>
      <p:sp>
        <p:nvSpPr>
          <p:cNvPr id="150" name="Text Box150"/>
          <p:cNvSpPr txBox="1"/>
          <p:nvPr/>
        </p:nvSpPr>
        <p:spPr>
          <a:xfrm>
            <a:off x="243840" y="4045197"/>
            <a:ext cx="2623940" cy="350878"/>
          </a:xfrm>
          <a:prstGeom prst="rect">
            <a:avLst/>
          </a:prstGeom>
        </p:spPr>
        <p:txBody>
          <a:bodyPr wrap="square" lIns="0" tIns="0" rIns="0" rtlCol="0">
            <a:spAutoFit/>
          </a:bodyPr>
          <a:lstStyle/>
          <a:p>
            <a:pPr algn="l">
              <a:lnSpc>
                <a:spcPts val="0"/>
              </a:lnSpc>
            </a:pPr>
            <a:endParaRPr/>
          </a:p>
          <a:p>
            <a:pPr algn="l" rtl="0">
              <a:lnSpc>
                <a:spcPts val="2763"/>
              </a:lnSpc>
            </a:pPr>
            <a:r>
              <a:rPr lang="en-US" altLang="zh-CN" sz="2000" b="1" spc="0" dirty="0">
                <a:solidFill>
                  <a:srgbClr val="000000"/>
                </a:solidFill>
                <a:latin typeface="Comic Sans MS"/>
                <a:ea typeface="Comic Sans MS"/>
                <a:cs typeface="Comic Sans MS"/>
              </a:rPr>
              <a:t>And</a:t>
            </a:r>
            <a:r>
              <a:rPr lang="en-US" altLang="zh-CN" sz="2000" b="1" dirty="0">
                <a:solidFill>
                  <a:srgbClr val="000000"/>
                </a:solidFill>
                <a:latin typeface="Comic Sans MS"/>
                <a:ea typeface="Comic Sans MS"/>
                <a:cs typeface="Comic Sans MS"/>
              </a:rPr>
              <a:t> </a:t>
            </a:r>
            <a:r>
              <a:rPr lang="en-US" altLang="zh-CN" sz="2000" b="1" spc="0" dirty="0">
                <a:solidFill>
                  <a:srgbClr val="000000"/>
                </a:solidFill>
                <a:latin typeface="Comic Sans MS"/>
                <a:ea typeface="Comic Sans MS"/>
                <a:cs typeface="Comic Sans MS"/>
              </a:rPr>
              <a:t>Their</a:t>
            </a:r>
            <a:r>
              <a:rPr lang="en-US" altLang="zh-CN" sz="2000" b="1" spc="-20" dirty="0">
                <a:solidFill>
                  <a:srgbClr val="000000"/>
                </a:solidFill>
                <a:latin typeface="Comic Sans MS"/>
                <a:ea typeface="Comic Sans MS"/>
                <a:cs typeface="Comic Sans MS"/>
              </a:rPr>
              <a:t> </a:t>
            </a:r>
            <a:r>
              <a:rPr lang="en-US" altLang="zh-CN" sz="2000" b="1" spc="1" dirty="0">
                <a:solidFill>
                  <a:srgbClr val="000000"/>
                </a:solidFill>
                <a:latin typeface="Comic Sans MS"/>
                <a:ea typeface="Comic Sans MS"/>
                <a:cs typeface="Comic Sans MS"/>
              </a:rPr>
              <a:t>Sequence.</a:t>
            </a:r>
            <a:endParaRPr lang="en-US" altLang="zh-CN" sz="2000">
              <a:latin typeface="Comic Sans MS"/>
              <a:ea typeface="Comic Sans MS"/>
              <a:cs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ath151"/>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52" name="Text Box152"/>
          <p:cNvSpPr txBox="1"/>
          <p:nvPr/>
        </p:nvSpPr>
        <p:spPr>
          <a:xfrm>
            <a:off x="2249170" y="339725"/>
            <a:ext cx="4686508"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b="1" spc="2" dirty="0">
                <a:solidFill>
                  <a:srgbClr val="0000FF"/>
                </a:solidFill>
                <a:latin typeface="Calibri"/>
                <a:ea typeface="Calibri"/>
                <a:cs typeface="Calibri"/>
              </a:rPr>
              <a:t>ETP</a:t>
            </a:r>
            <a:r>
              <a:rPr lang="en-US" altLang="zh-CN" sz="4400" b="1" dirty="0">
                <a:solidFill>
                  <a:srgbClr val="0000FF"/>
                </a:solidFill>
                <a:latin typeface="Calibri"/>
                <a:ea typeface="Calibri"/>
                <a:cs typeface="Calibri"/>
              </a:rPr>
              <a:t> </a:t>
            </a:r>
            <a:r>
              <a:rPr lang="en-US" altLang="zh-CN" sz="4400" b="1" spc="-6" dirty="0">
                <a:solidFill>
                  <a:srgbClr val="0000FF"/>
                </a:solidFill>
                <a:latin typeface="Calibri"/>
                <a:ea typeface="Calibri"/>
                <a:cs typeface="Calibri"/>
              </a:rPr>
              <a:t>Plant</a:t>
            </a:r>
            <a:r>
              <a:rPr lang="en-US" altLang="zh-CN" sz="4400" b="1" spc="-19" dirty="0">
                <a:solidFill>
                  <a:srgbClr val="0000FF"/>
                </a:solidFill>
                <a:latin typeface="Calibri"/>
                <a:ea typeface="Calibri"/>
                <a:cs typeface="Calibri"/>
              </a:rPr>
              <a:t> </a:t>
            </a:r>
            <a:r>
              <a:rPr lang="en-US" altLang="zh-CN" sz="4400" b="1" spc="-13" dirty="0">
                <a:solidFill>
                  <a:srgbClr val="0000FF"/>
                </a:solidFill>
                <a:latin typeface="Calibri"/>
                <a:ea typeface="Calibri"/>
                <a:cs typeface="Calibri"/>
              </a:rPr>
              <a:t>Operation</a:t>
            </a:r>
            <a:endParaRPr lang="en-US" altLang="zh-CN" sz="4400">
              <a:latin typeface="Calibri"/>
              <a:ea typeface="Calibri"/>
              <a:cs typeface="Calibri"/>
            </a:endParaRPr>
          </a:p>
        </p:txBody>
      </p:sp>
      <p:sp>
        <p:nvSpPr>
          <p:cNvPr id="153" name="Text Box153"/>
          <p:cNvSpPr txBox="1"/>
          <p:nvPr/>
        </p:nvSpPr>
        <p:spPr>
          <a:xfrm>
            <a:off x="434340" y="1104773"/>
            <a:ext cx="2058639"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11" dirty="0">
                <a:solidFill>
                  <a:srgbClr val="0000FF"/>
                </a:solidFill>
                <a:latin typeface="Calibri"/>
                <a:ea typeface="Calibri"/>
                <a:cs typeface="Calibri"/>
              </a:rPr>
              <a:t>1.</a:t>
            </a:r>
            <a:r>
              <a:rPr lang="en-US" altLang="zh-CN" sz="2000" b="1" spc="-12" dirty="0">
                <a:solidFill>
                  <a:srgbClr val="0000FF"/>
                </a:solidFill>
                <a:latin typeface="Calibri"/>
                <a:ea typeface="Calibri"/>
                <a:cs typeface="Calibri"/>
              </a:rPr>
              <a:t> </a:t>
            </a:r>
            <a:r>
              <a:rPr lang="en-US" altLang="zh-CN" sz="2000" b="1" spc="-2" dirty="0">
                <a:solidFill>
                  <a:srgbClr val="0000FF"/>
                </a:solidFill>
                <a:latin typeface="Calibri"/>
                <a:ea typeface="Calibri"/>
                <a:cs typeface="Calibri"/>
              </a:rPr>
              <a:t>Screen</a:t>
            </a:r>
            <a:r>
              <a:rPr lang="en-US" altLang="zh-CN" sz="2000" b="1" dirty="0">
                <a:solidFill>
                  <a:srgbClr val="0000FF"/>
                </a:solidFill>
                <a:latin typeface="Calibri"/>
                <a:ea typeface="Calibri"/>
                <a:cs typeface="Calibri"/>
              </a:rPr>
              <a:t> </a:t>
            </a:r>
            <a:r>
              <a:rPr lang="en-US" altLang="zh-CN" sz="2000" b="1" spc="3" dirty="0">
                <a:solidFill>
                  <a:srgbClr val="0000FF"/>
                </a:solidFill>
                <a:latin typeface="Calibri"/>
                <a:ea typeface="Calibri"/>
                <a:cs typeface="Calibri"/>
              </a:rPr>
              <a:t>chamber:</a:t>
            </a:r>
            <a:endParaRPr lang="en-US" altLang="zh-CN" sz="2000">
              <a:latin typeface="Calibri"/>
              <a:ea typeface="Calibri"/>
              <a:cs typeface="Calibri"/>
            </a:endParaRPr>
          </a:p>
        </p:txBody>
      </p:sp>
      <p:sp>
        <p:nvSpPr>
          <p:cNvPr id="154" name="Text Box154"/>
          <p:cNvSpPr txBox="1"/>
          <p:nvPr/>
        </p:nvSpPr>
        <p:spPr>
          <a:xfrm>
            <a:off x="434340" y="1592225"/>
            <a:ext cx="8232746" cy="498957"/>
          </a:xfrm>
          <a:prstGeom prst="rect">
            <a:avLst/>
          </a:prstGeom>
        </p:spPr>
        <p:txBody>
          <a:bodyPr wrap="square" lIns="0" tIns="0" rIns="0" rtlCol="0">
            <a:spAutoFit/>
          </a:bodyPr>
          <a:lstStyle/>
          <a:p>
            <a:pPr algn="l">
              <a:lnSpc>
                <a:spcPts val="0"/>
              </a:lnSpc>
            </a:pPr>
            <a:endParaRPr/>
          </a:p>
          <a:p>
            <a:pPr algn="l" rtl="0">
              <a:lnSpc>
                <a:spcPts val="1964"/>
              </a:lnSpc>
            </a:pPr>
            <a:r>
              <a:rPr lang="en-US" altLang="zh-CN" sz="2000" b="1" spc="-5" dirty="0">
                <a:solidFill>
                  <a:srgbClr val="000000"/>
                </a:solidFill>
                <a:latin typeface="Calibri"/>
                <a:ea typeface="Calibri"/>
                <a:cs typeface="Calibri"/>
              </a:rPr>
              <a:t>Remove</a:t>
            </a:r>
            <a:r>
              <a:rPr lang="en-US" altLang="zh-CN" sz="2000" b="1" spc="-9" dirty="0">
                <a:solidFill>
                  <a:srgbClr val="000000"/>
                </a:solidFill>
                <a:latin typeface="Calibri"/>
                <a:ea typeface="Calibri"/>
                <a:cs typeface="Calibri"/>
              </a:rPr>
              <a:t> </a:t>
            </a:r>
            <a:r>
              <a:rPr lang="en-US" altLang="zh-CN" sz="2000" b="1" spc="-6" dirty="0">
                <a:solidFill>
                  <a:srgbClr val="000000"/>
                </a:solidFill>
                <a:latin typeface="Calibri"/>
                <a:ea typeface="Calibri"/>
                <a:cs typeface="Calibri"/>
              </a:rPr>
              <a:t>relatively</a:t>
            </a:r>
            <a:r>
              <a:rPr lang="en-US" altLang="zh-CN" sz="2000" b="1" dirty="0">
                <a:solidFill>
                  <a:srgbClr val="000000"/>
                </a:solidFill>
                <a:latin typeface="Calibri"/>
                <a:ea typeface="Calibri"/>
                <a:cs typeface="Calibri"/>
              </a:rPr>
              <a:t> </a:t>
            </a:r>
            <a:r>
              <a:rPr lang="en-US" altLang="zh-CN" sz="2000" b="1" spc="-11" dirty="0">
                <a:solidFill>
                  <a:srgbClr val="000000"/>
                </a:solidFill>
                <a:latin typeface="Calibri"/>
                <a:ea typeface="Calibri"/>
                <a:cs typeface="Calibri"/>
              </a:rPr>
              <a:t>large</a:t>
            </a:r>
            <a:r>
              <a:rPr lang="en-US" altLang="zh-CN" sz="2000" b="1" spc="15"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solids</a:t>
            </a:r>
            <a:r>
              <a:rPr lang="en-US" altLang="zh-CN" sz="2000" b="1" spc="-24" dirty="0">
                <a:solidFill>
                  <a:srgbClr val="000000"/>
                </a:solidFill>
                <a:latin typeface="Calibri"/>
                <a:ea typeface="Calibri"/>
                <a:cs typeface="Calibri"/>
              </a:rPr>
              <a:t> </a:t>
            </a:r>
            <a:r>
              <a:rPr lang="en-US" altLang="zh-CN" sz="2000" spc="-10" dirty="0">
                <a:solidFill>
                  <a:srgbClr val="000000"/>
                </a:solidFill>
                <a:latin typeface="Calibri"/>
                <a:ea typeface="Calibri"/>
                <a:cs typeface="Calibri"/>
              </a:rPr>
              <a:t>to</a:t>
            </a:r>
            <a:r>
              <a:rPr lang="en-US" altLang="zh-CN" sz="2000" dirty="0">
                <a:solidFill>
                  <a:srgbClr val="000000"/>
                </a:solidFill>
                <a:latin typeface="Calibri"/>
                <a:ea typeface="Calibri"/>
                <a:cs typeface="Calibri"/>
              </a:rPr>
              <a:t> </a:t>
            </a:r>
            <a:r>
              <a:rPr lang="en-US" altLang="zh-CN" sz="2000" spc="-11" dirty="0">
                <a:solidFill>
                  <a:srgbClr val="000000"/>
                </a:solidFill>
                <a:latin typeface="Calibri"/>
                <a:ea typeface="Calibri"/>
                <a:cs typeface="Calibri"/>
              </a:rPr>
              <a:t>avoid</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abrasion</a:t>
            </a:r>
            <a:r>
              <a:rPr lang="en-US" altLang="zh-CN" sz="2000" spc="-9"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of</a:t>
            </a:r>
            <a:r>
              <a:rPr lang="en-US" altLang="zh-CN" sz="2000"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mechanical</a:t>
            </a:r>
            <a:r>
              <a:rPr lang="en-US" altLang="zh-CN" sz="2000" spc="-6"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equipments</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and</a:t>
            </a:r>
            <a:r>
              <a:rPr lang="en-US" altLang="zh-CN" sz="2000"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clogging</a:t>
            </a:r>
            <a:r>
              <a:rPr lang="en-US" altLang="zh-CN" sz="2000" spc="-4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of</a:t>
            </a:r>
            <a:r>
              <a:rPr lang="en-US" altLang="zh-CN" sz="2000" dirty="0">
                <a:solidFill>
                  <a:srgbClr val="000000"/>
                </a:solidFill>
                <a:latin typeface="Calibri"/>
                <a:ea typeface="Calibri"/>
                <a:cs typeface="Calibri"/>
              </a:rPr>
              <a:t> </a:t>
            </a:r>
            <a:r>
              <a:rPr lang="en-US" altLang="zh-CN" sz="2000" spc="-9" dirty="0">
                <a:solidFill>
                  <a:srgbClr val="000000"/>
                </a:solidFill>
                <a:latin typeface="Calibri"/>
                <a:ea typeface="Calibri"/>
                <a:cs typeface="Calibri"/>
              </a:rPr>
              <a:t>hydraulic</a:t>
            </a:r>
            <a:r>
              <a:rPr lang="en-US" altLang="zh-CN" sz="2000" spc="-17" dirty="0">
                <a:solidFill>
                  <a:srgbClr val="000000"/>
                </a:solidFill>
                <a:latin typeface="Calibri"/>
                <a:ea typeface="Calibri"/>
                <a:cs typeface="Calibri"/>
              </a:rPr>
              <a:t> </a:t>
            </a:r>
            <a:r>
              <a:rPr lang="en-US" altLang="zh-CN" sz="2000" spc="-14" dirty="0">
                <a:solidFill>
                  <a:srgbClr val="000000"/>
                </a:solidFill>
                <a:latin typeface="Calibri"/>
                <a:ea typeface="Calibri"/>
                <a:cs typeface="Calibri"/>
              </a:rPr>
              <a:t>system.</a:t>
            </a:r>
            <a:endParaRPr lang="en-US" altLang="zh-CN" sz="2000">
              <a:latin typeface="Calibri"/>
              <a:ea typeface="Calibri"/>
              <a:cs typeface="Calibri"/>
            </a:endParaRPr>
          </a:p>
        </p:txBody>
      </p:sp>
      <p:sp>
        <p:nvSpPr>
          <p:cNvPr id="155" name="Text Box155"/>
          <p:cNvSpPr txBox="1"/>
          <p:nvPr/>
        </p:nvSpPr>
        <p:spPr>
          <a:xfrm>
            <a:off x="434340" y="2324354"/>
            <a:ext cx="1941820"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11" dirty="0">
                <a:solidFill>
                  <a:srgbClr val="0000FF"/>
                </a:solidFill>
                <a:latin typeface="Calibri"/>
                <a:ea typeface="Calibri"/>
                <a:cs typeface="Calibri"/>
              </a:rPr>
              <a:t>2.</a:t>
            </a:r>
            <a:r>
              <a:rPr lang="en-US" altLang="zh-CN" sz="2000" b="1" spc="-12" dirty="0">
                <a:solidFill>
                  <a:srgbClr val="0000FF"/>
                </a:solidFill>
                <a:latin typeface="Calibri"/>
                <a:ea typeface="Calibri"/>
                <a:cs typeface="Calibri"/>
              </a:rPr>
              <a:t> </a:t>
            </a:r>
            <a:r>
              <a:rPr lang="en-US" altLang="zh-CN" sz="2000" b="1" spc="2" dirty="0">
                <a:solidFill>
                  <a:srgbClr val="0000FF"/>
                </a:solidFill>
                <a:latin typeface="Calibri"/>
                <a:ea typeface="Calibri"/>
                <a:cs typeface="Calibri"/>
              </a:rPr>
              <a:t>Collection</a:t>
            </a:r>
            <a:r>
              <a:rPr lang="en-US" altLang="zh-CN" sz="2000" b="1" spc="-32" dirty="0">
                <a:solidFill>
                  <a:srgbClr val="0000FF"/>
                </a:solidFill>
                <a:latin typeface="Calibri"/>
                <a:ea typeface="Calibri"/>
                <a:cs typeface="Calibri"/>
              </a:rPr>
              <a:t> </a:t>
            </a:r>
            <a:r>
              <a:rPr lang="en-US" altLang="zh-CN" sz="2000" b="1" spc="-3" dirty="0">
                <a:solidFill>
                  <a:srgbClr val="0000FF"/>
                </a:solidFill>
                <a:latin typeface="Calibri"/>
                <a:ea typeface="Calibri"/>
                <a:cs typeface="Calibri"/>
              </a:rPr>
              <a:t>tank:</a:t>
            </a:r>
            <a:endParaRPr lang="en-US" altLang="zh-CN" sz="2000">
              <a:latin typeface="Calibri"/>
              <a:ea typeface="Calibri"/>
              <a:cs typeface="Calibri"/>
            </a:endParaRPr>
          </a:p>
        </p:txBody>
      </p:sp>
      <p:sp>
        <p:nvSpPr>
          <p:cNvPr id="156" name="Text Box156"/>
          <p:cNvSpPr txBox="1"/>
          <p:nvPr/>
        </p:nvSpPr>
        <p:spPr>
          <a:xfrm>
            <a:off x="434340" y="2811806"/>
            <a:ext cx="7838889" cy="498830"/>
          </a:xfrm>
          <a:prstGeom prst="rect">
            <a:avLst/>
          </a:prstGeom>
        </p:spPr>
        <p:txBody>
          <a:bodyPr wrap="square" lIns="0" tIns="0" rIns="0" rtlCol="0">
            <a:spAutoFit/>
          </a:bodyPr>
          <a:lstStyle/>
          <a:p>
            <a:pPr algn="l">
              <a:lnSpc>
                <a:spcPts val="0"/>
              </a:lnSpc>
            </a:pPr>
            <a:endParaRPr/>
          </a:p>
          <a:p>
            <a:pPr algn="l" rtl="0">
              <a:lnSpc>
                <a:spcPts val="1964"/>
              </a:lnSpc>
            </a:pPr>
            <a:r>
              <a:rPr lang="en-US" altLang="zh-CN" sz="2000" spc="3"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collection</a:t>
            </a:r>
            <a:r>
              <a:rPr lang="en-US" altLang="zh-CN" sz="2000" spc="-9"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tank</a:t>
            </a:r>
            <a:r>
              <a:rPr lang="en-US" altLang="zh-CN" sz="2000" spc="7" dirty="0">
                <a:solidFill>
                  <a:srgbClr val="000000"/>
                </a:solidFill>
                <a:latin typeface="Calibri"/>
                <a:ea typeface="Calibri"/>
                <a:cs typeface="Calibri"/>
              </a:rPr>
              <a:t> </a:t>
            </a:r>
            <a:r>
              <a:rPr lang="en-US" altLang="zh-CN" sz="2000" b="1" spc="1" dirty="0">
                <a:solidFill>
                  <a:srgbClr val="000000"/>
                </a:solidFill>
                <a:latin typeface="Calibri"/>
                <a:ea typeface="Calibri"/>
                <a:cs typeface="Calibri"/>
              </a:rPr>
              <a:t>collects</a:t>
            </a:r>
            <a:r>
              <a:rPr lang="en-US" altLang="zh-CN" sz="2000" b="1" spc="-29"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the</a:t>
            </a:r>
            <a:r>
              <a:rPr lang="en-US" altLang="zh-CN" sz="2000" b="1" spc="-9" dirty="0">
                <a:solidFill>
                  <a:srgbClr val="000000"/>
                </a:solidFill>
                <a:latin typeface="Calibri"/>
                <a:ea typeface="Calibri"/>
                <a:cs typeface="Calibri"/>
              </a:rPr>
              <a:t> </a:t>
            </a:r>
            <a:r>
              <a:rPr lang="en-US" altLang="zh-CN" sz="2000" b="1" spc="-1" dirty="0">
                <a:solidFill>
                  <a:srgbClr val="000000"/>
                </a:solidFill>
                <a:latin typeface="Calibri"/>
                <a:ea typeface="Calibri"/>
                <a:cs typeface="Calibri"/>
              </a:rPr>
              <a:t>effluent</a:t>
            </a:r>
            <a:r>
              <a:rPr lang="en-US" altLang="zh-CN" sz="2000" b="1" spc="-12" dirty="0">
                <a:solidFill>
                  <a:srgbClr val="000000"/>
                </a:solidFill>
                <a:latin typeface="Calibri"/>
                <a:ea typeface="Calibri"/>
                <a:cs typeface="Calibri"/>
              </a:rPr>
              <a:t> </a:t>
            </a:r>
            <a:r>
              <a:rPr lang="en-US" altLang="zh-CN" sz="2000" b="1" spc="-14" dirty="0">
                <a:solidFill>
                  <a:srgbClr val="000000"/>
                </a:solidFill>
                <a:latin typeface="Calibri"/>
                <a:ea typeface="Calibri"/>
                <a:cs typeface="Calibri"/>
              </a:rPr>
              <a:t>water</a:t>
            </a:r>
            <a:r>
              <a:rPr lang="en-US" altLang="zh-CN" sz="2000" b="1" dirty="0">
                <a:solidFill>
                  <a:srgbClr val="000000"/>
                </a:solidFill>
                <a:latin typeface="Calibri"/>
                <a:ea typeface="Calibri"/>
                <a:cs typeface="Calibri"/>
              </a:rPr>
              <a:t> </a:t>
            </a:r>
            <a:r>
              <a:rPr lang="en-US" altLang="zh-CN" sz="2000" spc="-7" dirty="0">
                <a:solidFill>
                  <a:srgbClr val="000000"/>
                </a:solidFill>
                <a:latin typeface="Calibri"/>
                <a:ea typeface="Calibri"/>
                <a:cs typeface="Calibri"/>
              </a:rPr>
              <a:t>from </a:t>
            </a:r>
            <a:r>
              <a:rPr lang="en-US" altLang="zh-CN" sz="2000" spc="3"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screening</a:t>
            </a:r>
            <a:r>
              <a:rPr lang="en-US" altLang="zh-CN" sz="2000" spc="-9" dirty="0">
                <a:solidFill>
                  <a:srgbClr val="000000"/>
                </a:solidFill>
                <a:latin typeface="Calibri"/>
                <a:ea typeface="Calibri"/>
                <a:cs typeface="Calibri"/>
              </a:rPr>
              <a:t> </a:t>
            </a:r>
            <a:r>
              <a:rPr lang="en-US" altLang="zh-CN" sz="2000" spc="-19" dirty="0">
                <a:solidFill>
                  <a:srgbClr val="000000"/>
                </a:solidFill>
                <a:latin typeface="Calibri"/>
                <a:ea typeface="Calibri"/>
                <a:cs typeface="Calibri"/>
              </a:rPr>
              <a:t>chamber,</a:t>
            </a:r>
            <a:r>
              <a:rPr lang="en-US" altLang="zh-CN" sz="2000" dirty="0">
                <a:solidFill>
                  <a:srgbClr val="000000"/>
                </a:solidFill>
                <a:latin typeface="Calibri"/>
                <a:ea typeface="Calibri"/>
                <a:cs typeface="Calibri"/>
              </a:rPr>
              <a:t> </a:t>
            </a:r>
            <a:r>
              <a:rPr lang="en-US" altLang="zh-CN" sz="2000" spc="-12" dirty="0">
                <a:solidFill>
                  <a:srgbClr val="000000"/>
                </a:solidFill>
                <a:latin typeface="Calibri"/>
                <a:ea typeface="Calibri"/>
                <a:cs typeface="Calibri"/>
              </a:rPr>
              <a:t>stores</a:t>
            </a:r>
            <a:r>
              <a:rPr lang="en-US" altLang="zh-CN" sz="2000" spc="11"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and</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then</a:t>
            </a:r>
            <a:r>
              <a:rPr lang="en-US" altLang="zh-CN" sz="2000" spc="-8"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pumps</a:t>
            </a:r>
            <a:r>
              <a:rPr lang="en-US" altLang="zh-CN" sz="2000" spc="-1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it</a:t>
            </a:r>
            <a:r>
              <a:rPr lang="en-US" altLang="zh-CN" sz="2000" spc="12" dirty="0">
                <a:solidFill>
                  <a:srgbClr val="000000"/>
                </a:solidFill>
                <a:latin typeface="Calibri"/>
                <a:ea typeface="Calibri"/>
                <a:cs typeface="Calibri"/>
              </a:rPr>
              <a:t> </a:t>
            </a:r>
            <a:r>
              <a:rPr lang="en-US" altLang="zh-CN" sz="2000" spc="-11" dirty="0">
                <a:solidFill>
                  <a:srgbClr val="000000"/>
                </a:solidFill>
                <a:latin typeface="Calibri"/>
                <a:ea typeface="Calibri"/>
                <a:cs typeface="Calibri"/>
              </a:rPr>
              <a:t>to</a:t>
            </a:r>
            <a:r>
              <a:rPr lang="en-US" altLang="zh-CN" sz="2000" spc="-6"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equalization</a:t>
            </a:r>
            <a:r>
              <a:rPr lang="en-US" altLang="zh-CN" sz="200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tank.</a:t>
            </a:r>
            <a:endParaRPr lang="en-US" altLang="zh-CN" sz="2000">
              <a:latin typeface="Calibri"/>
              <a:ea typeface="Calibri"/>
              <a:cs typeface="Calibri"/>
            </a:endParaRPr>
          </a:p>
        </p:txBody>
      </p:sp>
      <p:sp>
        <p:nvSpPr>
          <p:cNvPr id="157" name="Text Box157"/>
          <p:cNvSpPr txBox="1"/>
          <p:nvPr/>
        </p:nvSpPr>
        <p:spPr>
          <a:xfrm>
            <a:off x="434340" y="3543808"/>
            <a:ext cx="2174949"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11" dirty="0">
                <a:solidFill>
                  <a:srgbClr val="0000FF"/>
                </a:solidFill>
                <a:latin typeface="Calibri"/>
                <a:ea typeface="Calibri"/>
                <a:cs typeface="Calibri"/>
              </a:rPr>
              <a:t>3.</a:t>
            </a:r>
            <a:r>
              <a:rPr lang="en-US" altLang="zh-CN" sz="2000" b="1" spc="-12" dirty="0">
                <a:solidFill>
                  <a:srgbClr val="0000FF"/>
                </a:solidFill>
                <a:latin typeface="Calibri"/>
                <a:ea typeface="Calibri"/>
                <a:cs typeface="Calibri"/>
              </a:rPr>
              <a:t> </a:t>
            </a:r>
            <a:r>
              <a:rPr lang="en-US" altLang="zh-CN" sz="2000" b="1" spc="-5" dirty="0">
                <a:solidFill>
                  <a:srgbClr val="0000FF"/>
                </a:solidFill>
                <a:latin typeface="Calibri"/>
                <a:ea typeface="Calibri"/>
                <a:cs typeface="Calibri"/>
              </a:rPr>
              <a:t>Equalization</a:t>
            </a:r>
            <a:r>
              <a:rPr lang="en-US" altLang="zh-CN" sz="2000" b="1" spc="-28" dirty="0">
                <a:solidFill>
                  <a:srgbClr val="0000FF"/>
                </a:solidFill>
                <a:latin typeface="Calibri"/>
                <a:ea typeface="Calibri"/>
                <a:cs typeface="Calibri"/>
              </a:rPr>
              <a:t> </a:t>
            </a:r>
            <a:r>
              <a:rPr lang="en-US" altLang="zh-CN" sz="2000" b="1" spc="-3" dirty="0">
                <a:solidFill>
                  <a:srgbClr val="0000FF"/>
                </a:solidFill>
                <a:latin typeface="Calibri"/>
                <a:ea typeface="Calibri"/>
                <a:cs typeface="Calibri"/>
              </a:rPr>
              <a:t>tank:</a:t>
            </a:r>
            <a:endParaRPr lang="en-US" altLang="zh-CN" sz="2000">
              <a:latin typeface="Calibri"/>
              <a:ea typeface="Calibri"/>
              <a:cs typeface="Calibri"/>
            </a:endParaRPr>
          </a:p>
        </p:txBody>
      </p:sp>
      <p:sp>
        <p:nvSpPr>
          <p:cNvPr id="158" name="Text Box158"/>
          <p:cNvSpPr txBox="1"/>
          <p:nvPr/>
        </p:nvSpPr>
        <p:spPr>
          <a:xfrm>
            <a:off x="91440" y="3810687"/>
            <a:ext cx="8583794" cy="536346"/>
          </a:xfrm>
          <a:prstGeom prst="rect">
            <a:avLst/>
          </a:prstGeom>
        </p:spPr>
        <p:txBody>
          <a:bodyPr wrap="square" lIns="0" tIns="0" rIns="0" rtlCol="0">
            <a:spAutoFit/>
          </a:bodyPr>
          <a:lstStyle/>
          <a:p>
            <a:pPr algn="l">
              <a:lnSpc>
                <a:spcPts val="0"/>
              </a:lnSpc>
            </a:pPr>
            <a:endParaRPr/>
          </a:p>
          <a:p>
            <a:pPr marL="342900" indent="-342900" algn="l" rtl="0">
              <a:lnSpc>
                <a:spcPts val="2112"/>
              </a:lnSpc>
            </a:pP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effluents</a:t>
            </a:r>
            <a:r>
              <a:rPr lang="en-US" altLang="zh-CN" sz="2000" spc="11"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do</a:t>
            </a:r>
            <a:r>
              <a:rPr lang="en-US" altLang="zh-CN" sz="2000" spc="-15"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not</a:t>
            </a:r>
            <a:r>
              <a:rPr lang="en-US" altLang="zh-CN" sz="2000" dirty="0">
                <a:solidFill>
                  <a:srgbClr val="000000"/>
                </a:solidFill>
                <a:latin typeface="Calibri"/>
                <a:ea typeface="Calibri"/>
                <a:cs typeface="Calibri"/>
              </a:rPr>
              <a:t> </a:t>
            </a:r>
            <a:r>
              <a:rPr lang="en-US" altLang="zh-CN" sz="2000" spc="-13" dirty="0">
                <a:solidFill>
                  <a:srgbClr val="000000"/>
                </a:solidFill>
                <a:latin typeface="Calibri"/>
                <a:ea typeface="Calibri"/>
                <a:cs typeface="Calibri"/>
              </a:rPr>
              <a:t>have</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similar</a:t>
            </a:r>
            <a:r>
              <a:rPr lang="en-US" altLang="zh-CN" sz="2000" spc="28"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concentrations</a:t>
            </a:r>
            <a:r>
              <a:rPr lang="en-US" altLang="zh-CN" sz="2000" spc="-18" dirty="0">
                <a:solidFill>
                  <a:srgbClr val="000000"/>
                </a:solidFill>
                <a:latin typeface="Calibri"/>
                <a:ea typeface="Calibri"/>
                <a:cs typeface="Calibri"/>
              </a:rPr>
              <a:t> </a:t>
            </a:r>
            <a:r>
              <a:rPr lang="en-US" altLang="zh-CN" sz="2000" spc="-10" dirty="0">
                <a:solidFill>
                  <a:srgbClr val="000000"/>
                </a:solidFill>
                <a:latin typeface="Calibri"/>
                <a:ea typeface="Calibri"/>
                <a:cs typeface="Calibri"/>
              </a:rPr>
              <a:t>at</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all</a:t>
            </a:r>
            <a:r>
              <a:rPr lang="en-US" altLang="zh-CN" sz="2000" spc="15"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time;</a:t>
            </a:r>
            <a:r>
              <a:rPr lang="en-US" altLang="zh-CN" sz="2000" spc="19"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spc="-8"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pH</a:t>
            </a:r>
            <a:r>
              <a:rPr lang="en-US" altLang="zh-CN" sz="200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will</a:t>
            </a:r>
            <a:r>
              <a:rPr lang="en-US" altLang="zh-CN" sz="2000" spc="10"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vary</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time</a:t>
            </a:r>
            <a:r>
              <a:rPr lang="en-US" altLang="zh-CN" sz="2000" spc="14" dirty="0">
                <a:solidFill>
                  <a:srgbClr val="000000"/>
                </a:solidFill>
                <a:latin typeface="Calibri"/>
                <a:ea typeface="Calibri"/>
                <a:cs typeface="Calibri"/>
              </a:rPr>
              <a:t> </a:t>
            </a:r>
            <a:r>
              <a:rPr lang="en-US" altLang="zh-CN" sz="2000" spc="-10" dirty="0">
                <a:solidFill>
                  <a:srgbClr val="000000"/>
                </a:solidFill>
                <a:latin typeface="Calibri"/>
                <a:ea typeface="Calibri"/>
                <a:cs typeface="Calibri"/>
              </a:rPr>
              <a:t>to</a:t>
            </a:r>
            <a:r>
              <a:rPr lang="en-US" altLang="zh-CN" sz="200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time.</a:t>
            </a:r>
            <a:endParaRPr lang="en-US" altLang="zh-CN" sz="2000">
              <a:latin typeface="Calibri"/>
              <a:ea typeface="Calibri"/>
              <a:cs typeface="Calibri"/>
            </a:endParaRPr>
          </a:p>
        </p:txBody>
      </p:sp>
      <p:sp>
        <p:nvSpPr>
          <p:cNvPr id="159" name="Text Box159"/>
          <p:cNvSpPr txBox="1"/>
          <p:nvPr/>
        </p:nvSpPr>
        <p:spPr>
          <a:xfrm>
            <a:off x="91440" y="4359708"/>
            <a:ext cx="8253844" cy="536269"/>
          </a:xfrm>
          <a:prstGeom prst="rect">
            <a:avLst/>
          </a:prstGeom>
        </p:spPr>
        <p:txBody>
          <a:bodyPr wrap="square" lIns="0" tIns="0" rIns="0" rtlCol="0">
            <a:spAutoFit/>
          </a:bodyPr>
          <a:lstStyle/>
          <a:p>
            <a:pPr algn="l">
              <a:lnSpc>
                <a:spcPts val="0"/>
              </a:lnSpc>
            </a:pPr>
            <a:endParaRPr/>
          </a:p>
          <a:p>
            <a:pPr marL="342900" indent="-342900" algn="l" rtl="0">
              <a:lnSpc>
                <a:spcPts val="2111"/>
              </a:lnSpc>
            </a:pP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spc="-10" dirty="0">
                <a:solidFill>
                  <a:srgbClr val="000000"/>
                </a:solidFill>
                <a:latin typeface="Calibri"/>
                <a:ea typeface="Calibri"/>
                <a:cs typeface="Calibri"/>
              </a:rPr>
              <a:t>Effluents</a:t>
            </a:r>
            <a:r>
              <a:rPr lang="en-US" altLang="zh-CN" sz="2000"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are</a:t>
            </a:r>
            <a:r>
              <a:rPr lang="en-US" altLang="zh-CN" sz="2000" dirty="0">
                <a:solidFill>
                  <a:srgbClr val="000000"/>
                </a:solidFill>
                <a:latin typeface="Calibri"/>
                <a:ea typeface="Calibri"/>
                <a:cs typeface="Calibri"/>
              </a:rPr>
              <a:t> </a:t>
            </a:r>
            <a:r>
              <a:rPr lang="en-US" altLang="zh-CN" sz="2000" spc="-11" dirty="0">
                <a:solidFill>
                  <a:srgbClr val="000000"/>
                </a:solidFill>
                <a:latin typeface="Calibri"/>
                <a:ea typeface="Calibri"/>
                <a:cs typeface="Calibri"/>
              </a:rPr>
              <a:t>stored</a:t>
            </a:r>
            <a:r>
              <a:rPr lang="en-US" altLang="zh-CN" sz="2000" spc="15" dirty="0">
                <a:solidFill>
                  <a:srgbClr val="000000"/>
                </a:solidFill>
                <a:latin typeface="Calibri"/>
                <a:ea typeface="Calibri"/>
                <a:cs typeface="Calibri"/>
              </a:rPr>
              <a:t> </a:t>
            </a:r>
            <a:r>
              <a:rPr lang="en-US" altLang="zh-CN" sz="2000" spc="-8" dirty="0">
                <a:solidFill>
                  <a:srgbClr val="000000"/>
                </a:solidFill>
                <a:latin typeface="Calibri"/>
                <a:ea typeface="Calibri"/>
                <a:cs typeface="Calibri"/>
              </a:rPr>
              <a:t>from</a:t>
            </a:r>
            <a:r>
              <a:rPr lang="en-US" altLang="zh-CN" sz="2000" spc="10"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8</a:t>
            </a:r>
            <a:r>
              <a:rPr lang="en-US" altLang="zh-CN" sz="2000" b="1" dirty="0">
                <a:solidFill>
                  <a:srgbClr val="000000"/>
                </a:solidFill>
                <a:latin typeface="Calibri"/>
                <a:ea typeface="Calibri"/>
                <a:cs typeface="Calibri"/>
              </a:rPr>
              <a:t> </a:t>
            </a:r>
            <a:r>
              <a:rPr lang="en-US" altLang="zh-CN" sz="2000" b="1" spc="-10" dirty="0">
                <a:solidFill>
                  <a:srgbClr val="000000"/>
                </a:solidFill>
                <a:latin typeface="Calibri"/>
                <a:ea typeface="Calibri"/>
                <a:cs typeface="Calibri"/>
              </a:rPr>
              <a:t>to</a:t>
            </a:r>
            <a:r>
              <a:rPr lang="en-US" altLang="zh-CN" sz="2000" b="1" spc="-19"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12</a:t>
            </a:r>
            <a:r>
              <a:rPr lang="en-US" altLang="zh-CN" sz="2000" b="1" dirty="0">
                <a:solidFill>
                  <a:srgbClr val="000000"/>
                </a:solidFill>
                <a:latin typeface="Calibri"/>
                <a:ea typeface="Calibri"/>
                <a:cs typeface="Calibri"/>
              </a:rPr>
              <a:t> </a:t>
            </a:r>
            <a:r>
              <a:rPr lang="en-US" altLang="zh-CN" sz="2000" b="1" spc="-1" dirty="0">
                <a:solidFill>
                  <a:srgbClr val="000000"/>
                </a:solidFill>
                <a:latin typeface="Calibri"/>
                <a:ea typeface="Calibri"/>
                <a:cs typeface="Calibri"/>
              </a:rPr>
              <a:t>hours</a:t>
            </a:r>
            <a:r>
              <a:rPr lang="en-US" altLang="zh-CN" sz="2000" b="1" spc="-1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in</a:t>
            </a:r>
            <a:r>
              <a:rPr lang="en-US" altLang="zh-CN" sz="2000" spc="-6"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equalization</a:t>
            </a:r>
            <a:r>
              <a:rPr lang="en-US" altLang="zh-CN" sz="2000"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tank</a:t>
            </a:r>
            <a:r>
              <a:rPr lang="en-US" altLang="zh-CN" sz="2000" spc="6"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resulting</a:t>
            </a:r>
            <a:r>
              <a:rPr lang="en-US" altLang="zh-CN" sz="2000" spc="5"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in</a:t>
            </a:r>
            <a:r>
              <a:rPr lang="en-US" altLang="zh-CN" sz="2000"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a</a:t>
            </a:r>
            <a:r>
              <a:rPr lang="en-US" altLang="zh-CN" sz="2000" spc="-6"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homogenous</a:t>
            </a:r>
            <a:r>
              <a:rPr lang="en-US" altLang="zh-CN" sz="2000" spc="-21"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mixing</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of</a:t>
            </a:r>
            <a:r>
              <a:rPr lang="en-US" altLang="zh-CN" sz="2000" spc="-6"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effluents</a:t>
            </a:r>
            <a:r>
              <a:rPr lang="en-US" altLang="zh-CN" sz="2000" spc="1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and</a:t>
            </a:r>
            <a:r>
              <a:rPr lang="en-US" altLang="zh-CN" sz="200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helping</a:t>
            </a:r>
            <a:r>
              <a:rPr lang="en-US" altLang="zh-CN" sz="2000" spc="-15"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in</a:t>
            </a:r>
            <a:r>
              <a:rPr lang="en-US" altLang="zh-CN" sz="2000"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neutralization.</a:t>
            </a:r>
            <a:endParaRPr lang="en-US" altLang="zh-CN" sz="2000">
              <a:latin typeface="Calibri"/>
              <a:ea typeface="Calibri"/>
              <a:cs typeface="Calibri"/>
            </a:endParaRPr>
          </a:p>
        </p:txBody>
      </p:sp>
      <p:sp>
        <p:nvSpPr>
          <p:cNvPr id="160" name="Text Box160"/>
          <p:cNvSpPr txBox="1"/>
          <p:nvPr/>
        </p:nvSpPr>
        <p:spPr>
          <a:xfrm>
            <a:off x="91440" y="4908348"/>
            <a:ext cx="7109441" cy="292429"/>
          </a:xfrm>
          <a:prstGeom prst="rect">
            <a:avLst/>
          </a:prstGeom>
        </p:spPr>
        <p:txBody>
          <a:bodyPr wrap="square" lIns="0" tIns="0" rIns="0" rtlCol="0">
            <a:spAutoFit/>
          </a:bodyPr>
          <a:lstStyle/>
          <a:p>
            <a:pPr algn="l">
              <a:lnSpc>
                <a:spcPts val="0"/>
              </a:lnSpc>
            </a:pPr>
            <a:endParaRPr/>
          </a:p>
          <a:p>
            <a:pPr algn="l" rtl="0">
              <a:lnSpc>
                <a:spcPts val="2303"/>
              </a:lnSpc>
            </a:pP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spc="0" dirty="0">
                <a:solidFill>
                  <a:srgbClr val="000000"/>
                </a:solidFill>
                <a:latin typeface="Calibri"/>
                <a:ea typeface="Calibri"/>
                <a:cs typeface="Calibri"/>
              </a:rPr>
              <a:t>It</a:t>
            </a:r>
            <a:r>
              <a:rPr lang="en-US" altLang="zh-CN" sz="2000" spc="-6"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eliminates</a:t>
            </a:r>
            <a:r>
              <a:rPr lang="en-US" altLang="zh-CN" sz="2000" b="1" spc="-16"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shock</a:t>
            </a:r>
            <a:r>
              <a:rPr lang="en-US" altLang="zh-CN" sz="2000" b="1" spc="-7"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loading</a:t>
            </a:r>
            <a:r>
              <a:rPr lang="en-US" altLang="zh-CN" sz="2000" b="1" spc="-13"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on</a:t>
            </a:r>
            <a:r>
              <a:rPr lang="en-US" altLang="zh-CN" sz="2000" spc="-15"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subsequent</a:t>
            </a:r>
            <a:r>
              <a:rPr lang="en-US" altLang="zh-CN" sz="2000" spc="-6" dirty="0">
                <a:solidFill>
                  <a:srgbClr val="000000"/>
                </a:solidFill>
                <a:latin typeface="Calibri"/>
                <a:ea typeface="Calibri"/>
                <a:cs typeface="Calibri"/>
              </a:rPr>
              <a:t> </a:t>
            </a:r>
            <a:r>
              <a:rPr lang="en-US" altLang="zh-CN" sz="2000" spc="-7" dirty="0">
                <a:solidFill>
                  <a:srgbClr val="000000"/>
                </a:solidFill>
                <a:latin typeface="Calibri"/>
                <a:ea typeface="Calibri"/>
                <a:cs typeface="Calibri"/>
              </a:rPr>
              <a:t>treatment</a:t>
            </a:r>
            <a:r>
              <a:rPr lang="en-US" altLang="zh-CN" sz="2000" spc="31" dirty="0">
                <a:solidFill>
                  <a:srgbClr val="000000"/>
                </a:solidFill>
                <a:latin typeface="Calibri"/>
                <a:ea typeface="Calibri"/>
                <a:cs typeface="Calibri"/>
              </a:rPr>
              <a:t> </a:t>
            </a:r>
            <a:r>
              <a:rPr lang="en-US" altLang="zh-CN" sz="2000" spc="-14" dirty="0">
                <a:solidFill>
                  <a:srgbClr val="000000"/>
                </a:solidFill>
                <a:latin typeface="Calibri"/>
                <a:ea typeface="Calibri"/>
                <a:cs typeface="Calibri"/>
              </a:rPr>
              <a:t>system.</a:t>
            </a:r>
            <a:endParaRPr lang="en-US" altLang="zh-CN" sz="2000">
              <a:latin typeface="Calibri"/>
              <a:ea typeface="Calibri"/>
              <a:cs typeface="Calibri"/>
            </a:endParaRPr>
          </a:p>
        </p:txBody>
      </p:sp>
      <p:sp>
        <p:nvSpPr>
          <p:cNvPr id="161" name="Text Box161"/>
          <p:cNvSpPr txBox="1"/>
          <p:nvPr/>
        </p:nvSpPr>
        <p:spPr>
          <a:xfrm>
            <a:off x="91440" y="5213148"/>
            <a:ext cx="8746364" cy="597483"/>
          </a:xfrm>
          <a:prstGeom prst="rect">
            <a:avLst/>
          </a:prstGeom>
        </p:spPr>
        <p:txBody>
          <a:bodyPr wrap="square" lIns="0" tIns="0" rIns="0" rtlCol="0">
            <a:spAutoFit/>
          </a:bodyPr>
          <a:lstStyle/>
          <a:p>
            <a:pPr algn="l">
              <a:lnSpc>
                <a:spcPts val="0"/>
              </a:lnSpc>
            </a:pPr>
            <a:endParaRPr/>
          </a:p>
          <a:p>
            <a:pPr algn="l" rtl="0">
              <a:lnSpc>
                <a:spcPts val="2352"/>
              </a:lnSpc>
            </a:pP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spc="0" dirty="0">
                <a:solidFill>
                  <a:srgbClr val="000000"/>
                </a:solidFill>
                <a:latin typeface="Calibri"/>
                <a:ea typeface="Calibri"/>
                <a:cs typeface="Calibri"/>
              </a:rPr>
              <a:t>Continuous</a:t>
            </a:r>
            <a:r>
              <a:rPr lang="en-US" altLang="zh-CN" sz="2000" spc="-23"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mixing</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also</a:t>
            </a:r>
            <a:r>
              <a:rPr lang="en-US" altLang="zh-CN" sz="2000" spc="19"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eliminates</a:t>
            </a:r>
            <a:r>
              <a:rPr lang="en-US" altLang="zh-CN" sz="2000" b="1" spc="-16"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settling</a:t>
            </a:r>
            <a:r>
              <a:rPr lang="en-US" altLang="zh-CN" sz="2000" b="1" spc="-32"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of</a:t>
            </a:r>
            <a:r>
              <a:rPr lang="en-US" altLang="zh-CN" sz="2000" b="1"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solids</a:t>
            </a:r>
            <a:r>
              <a:rPr lang="en-US" altLang="zh-CN" sz="2000" b="1" spc="-22"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within</a:t>
            </a:r>
            <a:r>
              <a:rPr lang="en-US" altLang="zh-CN" sz="2000" spc="6"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spc="-5"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equalization</a:t>
            </a:r>
            <a:r>
              <a:rPr lang="en-US" altLang="zh-CN" sz="2000" b="1" spc="-11" dirty="0">
                <a:solidFill>
                  <a:srgbClr val="000000"/>
                </a:solidFill>
                <a:latin typeface="Calibri"/>
                <a:ea typeface="Calibri"/>
                <a:cs typeface="Calibri"/>
              </a:rPr>
              <a:t> </a:t>
            </a:r>
            <a:r>
              <a:rPr lang="en-US" altLang="zh-CN" sz="2000" b="1" spc="-4" dirty="0">
                <a:solidFill>
                  <a:srgbClr val="000000"/>
                </a:solidFill>
                <a:latin typeface="Calibri"/>
                <a:ea typeface="Calibri"/>
                <a:cs typeface="Calibri"/>
              </a:rPr>
              <a:t>tank</a:t>
            </a:r>
            <a:r>
              <a:rPr lang="en-US" altLang="zh-CN" sz="2000" spc="7" dirty="0">
                <a:solidFill>
                  <a:srgbClr val="000000"/>
                </a:solidFill>
                <a:latin typeface="Calibri"/>
                <a:ea typeface="Calibri"/>
                <a:cs typeface="Calibri"/>
              </a:rPr>
              <a:t>.</a:t>
            </a:r>
            <a:r>
              <a:rPr lang="en-US" altLang="zh-CN" sz="2000" spc="-7" dirty="0">
                <a:solidFill>
                  <a:srgbClr val="000000"/>
                </a:solidFill>
                <a:latin typeface="Calibri"/>
                <a:ea typeface="Calibri"/>
                <a:cs typeface="Calibri"/>
              </a:rPr>
              <a:t> </a:t>
            </a: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b="1" spc="0" dirty="0">
                <a:solidFill>
                  <a:srgbClr val="000000"/>
                </a:solidFill>
                <a:latin typeface="Calibri"/>
                <a:ea typeface="Calibri"/>
                <a:cs typeface="Calibri"/>
              </a:rPr>
              <a:t>Reduces</a:t>
            </a:r>
            <a:r>
              <a:rPr lang="en-US" altLang="zh-CN" sz="2000" b="1" spc="-20"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SS,</a:t>
            </a:r>
            <a:r>
              <a:rPr lang="en-US" altLang="zh-CN" sz="2000" b="1" dirty="0">
                <a:solidFill>
                  <a:srgbClr val="000000"/>
                </a:solidFill>
                <a:latin typeface="Calibri"/>
                <a:ea typeface="Calibri"/>
                <a:cs typeface="Calibri"/>
              </a:rPr>
              <a:t> </a:t>
            </a:r>
            <a:r>
              <a:rPr lang="en-US" altLang="zh-CN" sz="2000" b="1" spc="6" dirty="0">
                <a:solidFill>
                  <a:srgbClr val="000000"/>
                </a:solidFill>
                <a:latin typeface="Calibri"/>
                <a:ea typeface="Calibri"/>
                <a:cs typeface="Calibri"/>
              </a:rPr>
              <a:t>TSS.</a:t>
            </a:r>
            <a:endParaRPr lang="en-US" altLang="zh-CN" sz="2000">
              <a:latin typeface="Calibri"/>
              <a:ea typeface="Calibri"/>
              <a:cs typeface="Calibri"/>
            </a:endParaRPr>
          </a:p>
        </p:txBody>
      </p:sp>
      <p:sp>
        <p:nvSpPr>
          <p:cNvPr id="162" name="Text Box162"/>
          <p:cNvSpPr txBox="1"/>
          <p:nvPr/>
        </p:nvSpPr>
        <p:spPr>
          <a:xfrm>
            <a:off x="91440" y="6056932"/>
            <a:ext cx="73838" cy="113851"/>
          </a:xfrm>
          <a:prstGeom prst="rect">
            <a:avLst/>
          </a:prstGeom>
        </p:spPr>
        <p:txBody>
          <a:bodyPr wrap="square" lIns="0" tIns="0" rIns="0" rtlCol="0">
            <a:spAutoFit/>
          </a:bodyPr>
          <a:lstStyle/>
          <a:p>
            <a:pPr algn="l">
              <a:lnSpc>
                <a:spcPts val="0"/>
              </a:lnSpc>
            </a:pPr>
            <a:endParaRPr/>
          </a:p>
          <a:p>
            <a:pPr algn="l" rtl="0">
              <a:lnSpc>
                <a:spcPts val="896"/>
              </a:lnSpc>
            </a:pPr>
            <a:r>
              <a:rPr lang="en-US" altLang="zh-CN" sz="800" spc="0" dirty="0">
                <a:solidFill>
                  <a:srgbClr val="000000"/>
                </a:solidFill>
                <a:latin typeface="Arial"/>
                <a:ea typeface="Arial"/>
                <a:cs typeface="Arial"/>
              </a:rPr>
              <a:t>•</a:t>
            </a:r>
            <a:endParaRPr lang="en-US" altLang="zh-CN" sz="800">
              <a:latin typeface="Arial"/>
              <a:ea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ath163"/>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64" name="Text Box164"/>
          <p:cNvSpPr txBox="1"/>
          <p:nvPr/>
        </p:nvSpPr>
        <p:spPr>
          <a:xfrm>
            <a:off x="2249170" y="438557"/>
            <a:ext cx="4684565" cy="559612"/>
          </a:xfrm>
          <a:prstGeom prst="rect">
            <a:avLst/>
          </a:prstGeom>
        </p:spPr>
        <p:txBody>
          <a:bodyPr wrap="square" lIns="0" tIns="0" rIns="0" rtlCol="0">
            <a:spAutoFit/>
          </a:bodyPr>
          <a:lstStyle/>
          <a:p>
            <a:pPr algn="l">
              <a:lnSpc>
                <a:spcPts val="0"/>
              </a:lnSpc>
            </a:pPr>
            <a:endParaRPr/>
          </a:p>
          <a:p>
            <a:pPr algn="l" rtl="0">
              <a:lnSpc>
                <a:spcPts val="4406"/>
              </a:lnSpc>
            </a:pPr>
            <a:r>
              <a:rPr lang="en-US" altLang="zh-CN" sz="4400" b="1" spc="3" dirty="0">
                <a:solidFill>
                  <a:srgbClr val="0000FF"/>
                </a:solidFill>
                <a:latin typeface="Calibri"/>
                <a:ea typeface="Calibri"/>
                <a:cs typeface="Calibri"/>
              </a:rPr>
              <a:t>ETP</a:t>
            </a:r>
            <a:r>
              <a:rPr lang="en-US" altLang="zh-CN" sz="4400" b="1" dirty="0">
                <a:solidFill>
                  <a:srgbClr val="0000FF"/>
                </a:solidFill>
                <a:latin typeface="Calibri"/>
                <a:ea typeface="Calibri"/>
                <a:cs typeface="Calibri"/>
              </a:rPr>
              <a:t> </a:t>
            </a:r>
            <a:r>
              <a:rPr lang="en-US" altLang="zh-CN" sz="4400" b="1" spc="-8" dirty="0">
                <a:solidFill>
                  <a:srgbClr val="0000FF"/>
                </a:solidFill>
                <a:latin typeface="Calibri"/>
                <a:ea typeface="Calibri"/>
                <a:cs typeface="Calibri"/>
              </a:rPr>
              <a:t>Plant</a:t>
            </a:r>
            <a:r>
              <a:rPr lang="en-US" altLang="zh-CN" sz="4400" b="1" spc="-16" dirty="0">
                <a:solidFill>
                  <a:srgbClr val="0000FF"/>
                </a:solidFill>
                <a:latin typeface="Calibri"/>
                <a:ea typeface="Calibri"/>
                <a:cs typeface="Calibri"/>
              </a:rPr>
              <a:t> </a:t>
            </a:r>
            <a:r>
              <a:rPr lang="en-US" altLang="zh-CN" sz="4400" b="1" spc="-14" dirty="0">
                <a:solidFill>
                  <a:srgbClr val="0000FF"/>
                </a:solidFill>
                <a:latin typeface="Calibri"/>
                <a:ea typeface="Calibri"/>
                <a:cs typeface="Calibri"/>
              </a:rPr>
              <a:t>Operation</a:t>
            </a:r>
            <a:endParaRPr lang="en-US" altLang="zh-CN" sz="4400">
              <a:latin typeface="Calibri"/>
              <a:ea typeface="Calibri"/>
              <a:cs typeface="Calibri"/>
            </a:endParaRPr>
          </a:p>
        </p:txBody>
      </p:sp>
      <p:sp>
        <p:nvSpPr>
          <p:cNvPr id="165" name="Text Box165"/>
          <p:cNvSpPr txBox="1"/>
          <p:nvPr/>
        </p:nvSpPr>
        <p:spPr>
          <a:xfrm>
            <a:off x="243840" y="1180973"/>
            <a:ext cx="1559294"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11" dirty="0">
                <a:solidFill>
                  <a:srgbClr val="0000FF"/>
                </a:solidFill>
                <a:latin typeface="Calibri"/>
                <a:ea typeface="Calibri"/>
                <a:cs typeface="Calibri"/>
              </a:rPr>
              <a:t>4.</a:t>
            </a:r>
            <a:r>
              <a:rPr lang="en-US" altLang="zh-CN" sz="2000" b="1" spc="-12" dirty="0">
                <a:solidFill>
                  <a:srgbClr val="0000FF"/>
                </a:solidFill>
                <a:latin typeface="Calibri"/>
                <a:ea typeface="Calibri"/>
                <a:cs typeface="Calibri"/>
              </a:rPr>
              <a:t> </a:t>
            </a:r>
            <a:r>
              <a:rPr lang="en-US" altLang="zh-CN" sz="2000" b="1" spc="2" dirty="0">
                <a:solidFill>
                  <a:srgbClr val="0000FF"/>
                </a:solidFill>
                <a:latin typeface="Calibri"/>
                <a:ea typeface="Calibri"/>
                <a:cs typeface="Calibri"/>
              </a:rPr>
              <a:t>Flash</a:t>
            </a:r>
            <a:r>
              <a:rPr lang="en-US" altLang="zh-CN" sz="2000" b="1" spc="-28" dirty="0">
                <a:solidFill>
                  <a:srgbClr val="0000FF"/>
                </a:solidFill>
                <a:latin typeface="Calibri"/>
                <a:ea typeface="Calibri"/>
                <a:cs typeface="Calibri"/>
              </a:rPr>
              <a:t> </a:t>
            </a:r>
            <a:r>
              <a:rPr lang="en-US" altLang="zh-CN" sz="2000" b="1" spc="-6" dirty="0">
                <a:solidFill>
                  <a:srgbClr val="0000FF"/>
                </a:solidFill>
                <a:latin typeface="Calibri"/>
                <a:ea typeface="Calibri"/>
                <a:cs typeface="Calibri"/>
              </a:rPr>
              <a:t>mixer:</a:t>
            </a:r>
            <a:endParaRPr lang="en-US" altLang="zh-CN" sz="2000">
              <a:latin typeface="Calibri"/>
              <a:ea typeface="Calibri"/>
              <a:cs typeface="Calibri"/>
            </a:endParaRPr>
          </a:p>
        </p:txBody>
      </p:sp>
      <p:sp>
        <p:nvSpPr>
          <p:cNvPr id="166" name="Text Box166"/>
          <p:cNvSpPr txBox="1"/>
          <p:nvPr/>
        </p:nvSpPr>
        <p:spPr>
          <a:xfrm>
            <a:off x="701040" y="1668425"/>
            <a:ext cx="4184414" cy="254812"/>
          </a:xfrm>
          <a:prstGeom prst="rect">
            <a:avLst/>
          </a:prstGeom>
        </p:spPr>
        <p:txBody>
          <a:bodyPr wrap="square" lIns="0" tIns="0" rIns="0" rtlCol="0">
            <a:spAutoFit/>
          </a:bodyPr>
          <a:lstStyle/>
          <a:p>
            <a:pPr algn="l">
              <a:lnSpc>
                <a:spcPts val="0"/>
              </a:lnSpc>
            </a:pPr>
            <a:endParaRPr/>
          </a:p>
          <a:p>
            <a:pPr algn="l" rtl="0">
              <a:lnSpc>
                <a:spcPts val="2006"/>
              </a:lnSpc>
            </a:pPr>
            <a:r>
              <a:rPr lang="en-US" altLang="zh-CN" sz="2000" spc="2" dirty="0">
                <a:solidFill>
                  <a:srgbClr val="000000"/>
                </a:solidFill>
                <a:latin typeface="Calibri"/>
                <a:ea typeface="Calibri"/>
                <a:cs typeface="Calibri"/>
              </a:rPr>
              <a:t>Coagulants</a:t>
            </a:r>
            <a:r>
              <a:rPr lang="en-US" altLang="zh-CN" sz="2000" spc="-9" dirty="0">
                <a:solidFill>
                  <a:srgbClr val="000000"/>
                </a:solidFill>
                <a:latin typeface="Calibri"/>
                <a:ea typeface="Calibri"/>
                <a:cs typeface="Calibri"/>
              </a:rPr>
              <a:t> </a:t>
            </a:r>
            <a:r>
              <a:rPr lang="en-US" altLang="zh-CN" sz="2000" spc="-7" dirty="0">
                <a:solidFill>
                  <a:srgbClr val="000000"/>
                </a:solidFill>
                <a:latin typeface="Calibri"/>
                <a:ea typeface="Calibri"/>
                <a:cs typeface="Calibri"/>
              </a:rPr>
              <a:t>were</a:t>
            </a:r>
            <a:r>
              <a:rPr lang="en-US" altLang="zh-CN" sz="2000"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added</a:t>
            </a:r>
            <a:r>
              <a:rPr lang="en-US" altLang="zh-CN" sz="2000" spc="-13" dirty="0">
                <a:solidFill>
                  <a:srgbClr val="000000"/>
                </a:solidFill>
                <a:latin typeface="Calibri"/>
                <a:ea typeface="Calibri"/>
                <a:cs typeface="Calibri"/>
              </a:rPr>
              <a:t> </a:t>
            </a:r>
            <a:r>
              <a:rPr lang="en-US" altLang="zh-CN" sz="2000" spc="-9" dirty="0">
                <a:solidFill>
                  <a:srgbClr val="000000"/>
                </a:solidFill>
                <a:latin typeface="Calibri"/>
                <a:ea typeface="Calibri"/>
                <a:cs typeface="Calibri"/>
              </a:rPr>
              <a:t>to</a:t>
            </a:r>
            <a:r>
              <a:rPr lang="en-US" altLang="zh-CN" sz="2000"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the</a:t>
            </a:r>
            <a:r>
              <a:rPr lang="en-US" altLang="zh-CN" sz="2000" spc="-6"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effluents:</a:t>
            </a:r>
            <a:endParaRPr lang="en-US" altLang="zh-CN" sz="2000">
              <a:latin typeface="Calibri"/>
              <a:ea typeface="Calibri"/>
              <a:cs typeface="Calibri"/>
            </a:endParaRPr>
          </a:p>
        </p:txBody>
      </p:sp>
      <p:sp>
        <p:nvSpPr>
          <p:cNvPr id="167" name="Text Box167"/>
          <p:cNvSpPr txBox="1"/>
          <p:nvPr/>
        </p:nvSpPr>
        <p:spPr>
          <a:xfrm>
            <a:off x="300228" y="1973834"/>
            <a:ext cx="5497452"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11" dirty="0">
                <a:solidFill>
                  <a:srgbClr val="0000FF"/>
                </a:solidFill>
                <a:latin typeface="Calibri"/>
                <a:ea typeface="Calibri"/>
                <a:cs typeface="Calibri"/>
              </a:rPr>
              <a:t>1.</a:t>
            </a:r>
            <a:r>
              <a:rPr lang="en-US" altLang="zh-CN" sz="2000" b="1" spc="-12" dirty="0">
                <a:solidFill>
                  <a:srgbClr val="0000FF"/>
                </a:solidFill>
                <a:latin typeface="Calibri"/>
                <a:ea typeface="Calibri"/>
                <a:cs typeface="Calibri"/>
              </a:rPr>
              <a:t> </a:t>
            </a:r>
            <a:r>
              <a:rPr lang="en-US" altLang="zh-CN" sz="2000" b="1" spc="3" dirty="0">
                <a:solidFill>
                  <a:srgbClr val="0000FF"/>
                </a:solidFill>
                <a:latin typeface="Calibri"/>
                <a:ea typeface="Calibri"/>
                <a:cs typeface="Calibri"/>
              </a:rPr>
              <a:t>Lime:</a:t>
            </a:r>
            <a:r>
              <a:rPr lang="en-US" altLang="zh-CN" sz="2000" b="1" spc="891" dirty="0">
                <a:solidFill>
                  <a:srgbClr val="0000FF"/>
                </a:solidFill>
                <a:latin typeface="Calibri"/>
                <a:ea typeface="Calibri"/>
                <a:cs typeface="Calibri"/>
              </a:rPr>
              <a:t> </a:t>
            </a:r>
            <a:r>
              <a:rPr lang="en-US" altLang="zh-CN" sz="2000" b="1" spc="3" dirty="0">
                <a:solidFill>
                  <a:srgbClr val="000000"/>
                </a:solidFill>
                <a:latin typeface="Calibri"/>
                <a:ea typeface="Calibri"/>
                <a:cs typeface="Calibri"/>
              </a:rPr>
              <a:t>(800-1000</a:t>
            </a:r>
            <a:r>
              <a:rPr lang="en-US" altLang="zh-CN" sz="2000" b="1" spc="-38" dirty="0">
                <a:solidFill>
                  <a:srgbClr val="000000"/>
                </a:solidFill>
                <a:latin typeface="Calibri"/>
                <a:ea typeface="Calibri"/>
                <a:cs typeface="Calibri"/>
              </a:rPr>
              <a:t> </a:t>
            </a:r>
            <a:r>
              <a:rPr lang="en-US" altLang="zh-CN" sz="2000" b="1" spc="5" dirty="0">
                <a:solidFill>
                  <a:srgbClr val="000000"/>
                </a:solidFill>
                <a:latin typeface="Calibri"/>
                <a:ea typeface="Calibri"/>
                <a:cs typeface="Calibri"/>
              </a:rPr>
              <a:t>ppm)</a:t>
            </a:r>
            <a:r>
              <a:rPr lang="en-US" altLang="zh-CN" sz="2000" b="1" spc="-26" dirty="0">
                <a:solidFill>
                  <a:srgbClr val="000000"/>
                </a:solidFill>
                <a:latin typeface="Calibri"/>
                <a:ea typeface="Calibri"/>
                <a:cs typeface="Calibri"/>
              </a:rPr>
              <a:t> </a:t>
            </a:r>
            <a:r>
              <a:rPr lang="en-US" altLang="zh-CN" sz="2000" spc="-91" dirty="0">
                <a:solidFill>
                  <a:srgbClr val="000000"/>
                </a:solidFill>
                <a:latin typeface="Calibri"/>
                <a:ea typeface="Calibri"/>
                <a:cs typeface="Calibri"/>
              </a:rPr>
              <a:t>To</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correct</a:t>
            </a:r>
            <a:r>
              <a:rPr lang="en-US" altLang="zh-CN" sz="200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b="1" spc="4" dirty="0">
                <a:solidFill>
                  <a:srgbClr val="000000"/>
                </a:solidFill>
                <a:latin typeface="Calibri"/>
                <a:ea typeface="Calibri"/>
                <a:cs typeface="Calibri"/>
              </a:rPr>
              <a:t>pH</a:t>
            </a:r>
            <a:r>
              <a:rPr lang="en-US" altLang="zh-CN" sz="2000" b="1" spc="-13" dirty="0">
                <a:solidFill>
                  <a:srgbClr val="000000"/>
                </a:solidFill>
                <a:latin typeface="Calibri"/>
                <a:ea typeface="Calibri"/>
                <a:cs typeface="Calibri"/>
              </a:rPr>
              <a:t> </a:t>
            </a:r>
            <a:r>
              <a:rPr lang="en-US" altLang="zh-CN" sz="2000" b="1" spc="-4" dirty="0">
                <a:solidFill>
                  <a:srgbClr val="000000"/>
                </a:solidFill>
                <a:latin typeface="Calibri"/>
                <a:ea typeface="Calibri"/>
                <a:cs typeface="Calibri"/>
              </a:rPr>
              <a:t>upto</a:t>
            </a:r>
            <a:r>
              <a:rPr lang="en-US" altLang="zh-CN" sz="2000" b="1" spc="-19"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8-9</a:t>
            </a:r>
            <a:endParaRPr lang="en-US" altLang="zh-CN" sz="2000">
              <a:latin typeface="Calibri"/>
              <a:ea typeface="Calibri"/>
              <a:cs typeface="Calibri"/>
            </a:endParaRPr>
          </a:p>
        </p:txBody>
      </p:sp>
      <p:sp>
        <p:nvSpPr>
          <p:cNvPr id="168" name="Text Box168"/>
          <p:cNvSpPr txBox="1"/>
          <p:nvPr/>
        </p:nvSpPr>
        <p:spPr>
          <a:xfrm>
            <a:off x="243840" y="2278634"/>
            <a:ext cx="4403537"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11" dirty="0">
                <a:solidFill>
                  <a:srgbClr val="0000FF"/>
                </a:solidFill>
                <a:latin typeface="Calibri"/>
                <a:ea typeface="Calibri"/>
                <a:cs typeface="Calibri"/>
              </a:rPr>
              <a:t>2.</a:t>
            </a:r>
            <a:r>
              <a:rPr lang="en-US" altLang="zh-CN" sz="2000" b="1" spc="-12" dirty="0">
                <a:solidFill>
                  <a:srgbClr val="0000FF"/>
                </a:solidFill>
                <a:latin typeface="Calibri"/>
                <a:ea typeface="Calibri"/>
                <a:cs typeface="Calibri"/>
              </a:rPr>
              <a:t> </a:t>
            </a:r>
            <a:r>
              <a:rPr lang="en-US" altLang="zh-CN" sz="2000" b="1" spc="2" dirty="0">
                <a:solidFill>
                  <a:srgbClr val="0000FF"/>
                </a:solidFill>
                <a:latin typeface="Calibri"/>
                <a:ea typeface="Calibri"/>
                <a:cs typeface="Calibri"/>
              </a:rPr>
              <a:t>Alum:</a:t>
            </a:r>
            <a:r>
              <a:rPr lang="en-US" altLang="zh-CN" sz="2000" b="1" spc="-15" dirty="0">
                <a:solidFill>
                  <a:srgbClr val="0000FF"/>
                </a:solidFill>
                <a:latin typeface="Calibri"/>
                <a:ea typeface="Calibri"/>
                <a:cs typeface="Calibri"/>
              </a:rPr>
              <a:t> </a:t>
            </a:r>
            <a:r>
              <a:rPr lang="en-US" altLang="zh-CN" sz="2000" b="1" spc="4" dirty="0">
                <a:solidFill>
                  <a:srgbClr val="000000"/>
                </a:solidFill>
                <a:latin typeface="Calibri"/>
                <a:ea typeface="Calibri"/>
                <a:cs typeface="Calibri"/>
              </a:rPr>
              <a:t>(200-300</a:t>
            </a:r>
            <a:r>
              <a:rPr lang="en-US" altLang="zh-CN" sz="2000" b="1" spc="-42" dirty="0">
                <a:solidFill>
                  <a:srgbClr val="000000"/>
                </a:solidFill>
                <a:latin typeface="Calibri"/>
                <a:ea typeface="Calibri"/>
                <a:cs typeface="Calibri"/>
              </a:rPr>
              <a:t> </a:t>
            </a:r>
            <a:r>
              <a:rPr lang="en-US" altLang="zh-CN" sz="2000" b="1" spc="6" dirty="0">
                <a:solidFill>
                  <a:srgbClr val="000000"/>
                </a:solidFill>
                <a:latin typeface="Calibri"/>
                <a:ea typeface="Calibri"/>
                <a:cs typeface="Calibri"/>
              </a:rPr>
              <a:t>ppm)</a:t>
            </a:r>
            <a:r>
              <a:rPr lang="en-US" altLang="zh-CN" sz="2000" b="1" spc="-28" dirty="0">
                <a:solidFill>
                  <a:srgbClr val="000000"/>
                </a:solidFill>
                <a:latin typeface="Calibri"/>
                <a:ea typeface="Calibri"/>
                <a:cs typeface="Calibri"/>
              </a:rPr>
              <a:t> </a:t>
            </a:r>
            <a:r>
              <a:rPr lang="en-US" altLang="zh-CN" sz="2000" spc="-91" dirty="0">
                <a:solidFill>
                  <a:srgbClr val="000000"/>
                </a:solidFill>
                <a:latin typeface="Calibri"/>
                <a:ea typeface="Calibri"/>
                <a:cs typeface="Calibri"/>
              </a:rPr>
              <a:t>To</a:t>
            </a:r>
            <a:r>
              <a:rPr lang="en-US" altLang="zh-CN" sz="2000" spc="-7" dirty="0">
                <a:solidFill>
                  <a:srgbClr val="000000"/>
                </a:solidFill>
                <a:latin typeface="Calibri"/>
                <a:ea typeface="Calibri"/>
                <a:cs typeface="Calibri"/>
              </a:rPr>
              <a:t> </a:t>
            </a:r>
            <a:r>
              <a:rPr lang="en-US" altLang="zh-CN" sz="2000" b="1" spc="-6" dirty="0">
                <a:solidFill>
                  <a:srgbClr val="000000"/>
                </a:solidFill>
                <a:latin typeface="Calibri"/>
                <a:ea typeface="Calibri"/>
                <a:cs typeface="Calibri"/>
              </a:rPr>
              <a:t>remove</a:t>
            </a:r>
            <a:r>
              <a:rPr lang="en-US" altLang="zh-CN" sz="2000" b="1" dirty="0">
                <a:solidFill>
                  <a:srgbClr val="000000"/>
                </a:solidFill>
                <a:latin typeface="Calibri"/>
                <a:ea typeface="Calibri"/>
                <a:cs typeface="Calibri"/>
              </a:rPr>
              <a:t> </a:t>
            </a:r>
            <a:r>
              <a:rPr lang="en-US" altLang="zh-CN" sz="2000" b="1" spc="1" dirty="0">
                <a:solidFill>
                  <a:srgbClr val="000000"/>
                </a:solidFill>
                <a:latin typeface="Calibri"/>
                <a:ea typeface="Calibri"/>
                <a:cs typeface="Calibri"/>
              </a:rPr>
              <a:t>colour</a:t>
            </a:r>
            <a:endParaRPr lang="en-US" altLang="zh-CN" sz="2000">
              <a:latin typeface="Calibri"/>
              <a:ea typeface="Calibri"/>
              <a:cs typeface="Calibri"/>
            </a:endParaRPr>
          </a:p>
        </p:txBody>
      </p:sp>
      <p:sp>
        <p:nvSpPr>
          <p:cNvPr id="169" name="Text Box169"/>
          <p:cNvSpPr txBox="1"/>
          <p:nvPr/>
        </p:nvSpPr>
        <p:spPr>
          <a:xfrm>
            <a:off x="243840" y="2583434"/>
            <a:ext cx="8371420" cy="742442"/>
          </a:xfrm>
          <a:prstGeom prst="rect">
            <a:avLst/>
          </a:prstGeom>
        </p:spPr>
        <p:txBody>
          <a:bodyPr wrap="square" lIns="0" tIns="0" rIns="0" rtlCol="0">
            <a:spAutoFit/>
          </a:bodyPr>
          <a:lstStyle/>
          <a:p>
            <a:pPr algn="l">
              <a:lnSpc>
                <a:spcPts val="0"/>
              </a:lnSpc>
            </a:pPr>
            <a:endParaRPr/>
          </a:p>
          <a:p>
            <a:pPr marL="342900" indent="-342900" algn="l" rtl="0">
              <a:lnSpc>
                <a:spcPts val="2923"/>
              </a:lnSpc>
            </a:pPr>
            <a:r>
              <a:rPr lang="en-US" altLang="zh-CN" sz="2000" b="1" spc="11" dirty="0">
                <a:solidFill>
                  <a:srgbClr val="0000FF"/>
                </a:solidFill>
                <a:latin typeface="Calibri"/>
                <a:ea typeface="Calibri"/>
                <a:cs typeface="Calibri"/>
              </a:rPr>
              <a:t>3.</a:t>
            </a:r>
            <a:r>
              <a:rPr lang="en-US" altLang="zh-CN" sz="2000" b="1" spc="-12" dirty="0">
                <a:solidFill>
                  <a:srgbClr val="0000FF"/>
                </a:solidFill>
                <a:latin typeface="Calibri"/>
                <a:ea typeface="Calibri"/>
                <a:cs typeface="Calibri"/>
              </a:rPr>
              <a:t> </a:t>
            </a:r>
            <a:r>
              <a:rPr lang="en-US" altLang="zh-CN" sz="2000" b="1" spc="-6" dirty="0">
                <a:solidFill>
                  <a:srgbClr val="0000FF"/>
                </a:solidFill>
                <a:latin typeface="Calibri"/>
                <a:ea typeface="Calibri"/>
                <a:cs typeface="Calibri"/>
              </a:rPr>
              <a:t>Poly</a:t>
            </a:r>
            <a:r>
              <a:rPr lang="en-US" altLang="zh-CN" sz="2000" b="1" spc="-22" dirty="0">
                <a:solidFill>
                  <a:srgbClr val="0000FF"/>
                </a:solidFill>
                <a:latin typeface="Calibri"/>
                <a:ea typeface="Calibri"/>
                <a:cs typeface="Calibri"/>
              </a:rPr>
              <a:t> </a:t>
            </a:r>
            <a:r>
              <a:rPr lang="en-US" altLang="zh-CN" sz="2000" b="1" spc="-2" dirty="0">
                <a:solidFill>
                  <a:srgbClr val="0000FF"/>
                </a:solidFill>
                <a:latin typeface="Calibri"/>
                <a:ea typeface="Calibri"/>
                <a:cs typeface="Calibri"/>
              </a:rPr>
              <a:t>electrolyte:</a:t>
            </a:r>
            <a:r>
              <a:rPr lang="en-US" altLang="zh-CN" sz="2000" b="1" spc="-12" dirty="0">
                <a:solidFill>
                  <a:srgbClr val="0000FF"/>
                </a:solidFill>
                <a:latin typeface="Calibri"/>
                <a:ea typeface="Calibri"/>
                <a:cs typeface="Calibri"/>
              </a:rPr>
              <a:t> </a:t>
            </a:r>
            <a:r>
              <a:rPr lang="en-US" altLang="zh-CN" sz="2000" b="1" spc="8" dirty="0">
                <a:solidFill>
                  <a:srgbClr val="000000"/>
                </a:solidFill>
                <a:latin typeface="Calibri"/>
                <a:ea typeface="Calibri"/>
                <a:cs typeface="Calibri"/>
              </a:rPr>
              <a:t>(0.2</a:t>
            </a:r>
            <a:r>
              <a:rPr lang="en-US" altLang="zh-CN" sz="2000" b="1" spc="-7" dirty="0">
                <a:solidFill>
                  <a:srgbClr val="000000"/>
                </a:solidFill>
                <a:latin typeface="Calibri"/>
                <a:ea typeface="Calibri"/>
                <a:cs typeface="Calibri"/>
              </a:rPr>
              <a:t> </a:t>
            </a:r>
            <a:r>
              <a:rPr lang="en-US" altLang="zh-CN" sz="2000" b="1" spc="5" dirty="0">
                <a:solidFill>
                  <a:srgbClr val="000000"/>
                </a:solidFill>
                <a:latin typeface="Calibri"/>
                <a:ea typeface="Calibri"/>
                <a:cs typeface="Calibri"/>
              </a:rPr>
              <a:t>ppm</a:t>
            </a:r>
            <a:r>
              <a:rPr lang="en-US" altLang="zh-CN" sz="2000" spc="0" dirty="0">
                <a:solidFill>
                  <a:srgbClr val="000000"/>
                </a:solidFill>
                <a:latin typeface="Calibri"/>
                <a:ea typeface="Calibri"/>
                <a:cs typeface="Calibri"/>
              </a:rPr>
              <a:t>)</a:t>
            </a:r>
            <a:r>
              <a:rPr lang="en-US" altLang="zh-CN" sz="2000" spc="-16" dirty="0">
                <a:solidFill>
                  <a:srgbClr val="000000"/>
                </a:solidFill>
                <a:latin typeface="Calibri"/>
                <a:ea typeface="Calibri"/>
                <a:cs typeface="Calibri"/>
              </a:rPr>
              <a:t> </a:t>
            </a:r>
            <a:r>
              <a:rPr lang="en-US" altLang="zh-CN" sz="2000" spc="-91" dirty="0">
                <a:solidFill>
                  <a:srgbClr val="000000"/>
                </a:solidFill>
                <a:latin typeface="Calibri"/>
                <a:ea typeface="Calibri"/>
                <a:cs typeface="Calibri"/>
              </a:rPr>
              <a:t>To</a:t>
            </a:r>
            <a:r>
              <a:rPr lang="en-US" altLang="zh-CN" sz="2000" spc="-7" dirty="0">
                <a:solidFill>
                  <a:srgbClr val="000000"/>
                </a:solidFill>
                <a:latin typeface="Calibri"/>
                <a:ea typeface="Calibri"/>
                <a:cs typeface="Calibri"/>
              </a:rPr>
              <a:t> </a:t>
            </a:r>
            <a:r>
              <a:rPr lang="en-US" altLang="zh-CN" sz="2000" b="1" spc="-4" dirty="0">
                <a:solidFill>
                  <a:srgbClr val="000000"/>
                </a:solidFill>
                <a:latin typeface="Calibri"/>
                <a:ea typeface="Calibri"/>
                <a:cs typeface="Calibri"/>
              </a:rPr>
              <a:t>settle</a:t>
            </a:r>
            <a:r>
              <a:rPr lang="en-US" altLang="zh-CN" sz="2000" b="1" spc="-19"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the</a:t>
            </a:r>
            <a:r>
              <a:rPr lang="en-US" altLang="zh-CN" sz="2000" b="1" dirty="0">
                <a:solidFill>
                  <a:srgbClr val="000000"/>
                </a:solidFill>
                <a:latin typeface="Calibri"/>
                <a:ea typeface="Calibri"/>
                <a:cs typeface="Calibri"/>
              </a:rPr>
              <a:t> </a:t>
            </a:r>
            <a:r>
              <a:rPr lang="en-US" altLang="zh-CN" sz="2000" b="1" spc="4" dirty="0">
                <a:solidFill>
                  <a:srgbClr val="000000"/>
                </a:solidFill>
                <a:latin typeface="Calibri"/>
                <a:ea typeface="Calibri"/>
                <a:cs typeface="Calibri"/>
              </a:rPr>
              <a:t>suspended</a:t>
            </a:r>
            <a:r>
              <a:rPr lang="en-US" altLang="zh-CN" sz="2000" b="1" spc="-34" dirty="0">
                <a:solidFill>
                  <a:srgbClr val="000000"/>
                </a:solidFill>
                <a:latin typeface="Calibri"/>
                <a:ea typeface="Calibri"/>
                <a:cs typeface="Calibri"/>
              </a:rPr>
              <a:t> </a:t>
            </a:r>
            <a:r>
              <a:rPr lang="en-US" altLang="zh-CN" sz="2000" b="1" spc="-13" dirty="0">
                <a:solidFill>
                  <a:srgbClr val="000000"/>
                </a:solidFill>
                <a:latin typeface="Calibri"/>
                <a:ea typeface="Calibri"/>
                <a:cs typeface="Calibri"/>
              </a:rPr>
              <a:t>matters</a:t>
            </a:r>
            <a:r>
              <a:rPr lang="en-US" altLang="zh-CN" sz="2000" b="1"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&amp;</a:t>
            </a:r>
            <a:r>
              <a:rPr lang="en-US" altLang="zh-CN" sz="2000" b="1" spc="-6"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reduce</a:t>
            </a:r>
            <a:r>
              <a:rPr lang="en-US" altLang="zh-CN" sz="2000" b="1"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SS,</a:t>
            </a:r>
            <a:r>
              <a:rPr lang="en-US" altLang="zh-CN" sz="2000" b="1" dirty="0">
                <a:solidFill>
                  <a:srgbClr val="000000"/>
                </a:solidFill>
                <a:latin typeface="Calibri"/>
                <a:ea typeface="Calibri"/>
                <a:cs typeface="Calibri"/>
              </a:rPr>
              <a:t> </a:t>
            </a:r>
            <a:r>
              <a:rPr lang="en-US" altLang="zh-CN" sz="2000" b="1" spc="4" dirty="0">
                <a:solidFill>
                  <a:srgbClr val="000000"/>
                </a:solidFill>
                <a:latin typeface="Calibri"/>
                <a:ea typeface="Calibri"/>
                <a:cs typeface="Calibri"/>
              </a:rPr>
              <a:t>TSS.</a:t>
            </a:r>
            <a:r>
              <a:rPr lang="en-US" altLang="zh-CN" sz="2000" b="1" spc="-6"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addition</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of</a:t>
            </a:r>
            <a:r>
              <a:rPr lang="en-US" altLang="zh-CN" sz="2000" spc="-12"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spc="-8"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above</a:t>
            </a:r>
            <a:r>
              <a:rPr lang="en-US" altLang="zh-CN" sz="2000"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chemicals</a:t>
            </a:r>
            <a:r>
              <a:rPr lang="en-US" altLang="zh-CN" sz="2000" spc="8"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by</a:t>
            </a:r>
            <a:r>
              <a:rPr lang="en-US" altLang="zh-CN" sz="2000" spc="-19"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efficient</a:t>
            </a:r>
            <a:r>
              <a:rPr lang="en-US" altLang="zh-CN" sz="2000" spc="12"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rapid</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mixing</a:t>
            </a:r>
            <a:r>
              <a:rPr lang="en-US" altLang="zh-CN" sz="2000" dirty="0">
                <a:solidFill>
                  <a:srgbClr val="000000"/>
                </a:solidFill>
                <a:latin typeface="Calibri"/>
                <a:ea typeface="Calibri"/>
                <a:cs typeface="Calibri"/>
              </a:rPr>
              <a:t> </a:t>
            </a:r>
            <a:r>
              <a:rPr lang="en-US" altLang="zh-CN" sz="2000" spc="-9" dirty="0">
                <a:solidFill>
                  <a:srgbClr val="000000"/>
                </a:solidFill>
                <a:latin typeface="Calibri"/>
                <a:ea typeface="Calibri"/>
                <a:cs typeface="Calibri"/>
              </a:rPr>
              <a:t>facilitates</a:t>
            </a:r>
            <a:endParaRPr lang="en-US" altLang="zh-CN" sz="2000">
              <a:latin typeface="Calibri"/>
              <a:ea typeface="Calibri"/>
              <a:cs typeface="Calibri"/>
            </a:endParaRPr>
          </a:p>
        </p:txBody>
      </p:sp>
      <p:sp>
        <p:nvSpPr>
          <p:cNvPr id="170" name="Text Box170"/>
          <p:cNvSpPr txBox="1"/>
          <p:nvPr/>
        </p:nvSpPr>
        <p:spPr>
          <a:xfrm>
            <a:off x="586740" y="3315208"/>
            <a:ext cx="6671947"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spc="1" dirty="0">
                <a:solidFill>
                  <a:srgbClr val="000000"/>
                </a:solidFill>
                <a:latin typeface="Calibri"/>
                <a:ea typeface="Calibri"/>
                <a:cs typeface="Calibri"/>
              </a:rPr>
              <a:t>homogeneous</a:t>
            </a:r>
            <a:r>
              <a:rPr lang="en-US" altLang="zh-CN" sz="2000" spc="-28"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combination</a:t>
            </a:r>
            <a:r>
              <a:rPr lang="en-US" altLang="zh-CN" sz="2000" spc="-11"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of</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flocculates</a:t>
            </a:r>
            <a:r>
              <a:rPr lang="en-US" altLang="zh-CN" sz="2000" spc="10" dirty="0">
                <a:solidFill>
                  <a:srgbClr val="000000"/>
                </a:solidFill>
                <a:latin typeface="Calibri"/>
                <a:ea typeface="Calibri"/>
                <a:cs typeface="Calibri"/>
              </a:rPr>
              <a:t> </a:t>
            </a:r>
            <a:r>
              <a:rPr lang="en-US" altLang="zh-CN" sz="2000" spc="-11" dirty="0">
                <a:solidFill>
                  <a:srgbClr val="000000"/>
                </a:solidFill>
                <a:latin typeface="Calibri"/>
                <a:ea typeface="Calibri"/>
                <a:cs typeface="Calibri"/>
              </a:rPr>
              <a:t>to</a:t>
            </a:r>
            <a:r>
              <a:rPr lang="en-US" altLang="zh-CN" sz="200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produce</a:t>
            </a:r>
            <a:r>
              <a:rPr lang="en-US" altLang="zh-CN" sz="2000" spc="-6"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microflocs.</a:t>
            </a:r>
            <a:endParaRPr lang="en-US" altLang="zh-CN" sz="2000">
              <a:latin typeface="Calibri"/>
              <a:ea typeface="Calibri"/>
              <a:cs typeface="Calibri"/>
            </a:endParaRPr>
          </a:p>
        </p:txBody>
      </p:sp>
      <p:sp>
        <p:nvSpPr>
          <p:cNvPr id="171" name="Text Box171"/>
          <p:cNvSpPr txBox="1"/>
          <p:nvPr/>
        </p:nvSpPr>
        <p:spPr>
          <a:xfrm>
            <a:off x="243840" y="3924808"/>
            <a:ext cx="2054746"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13" dirty="0">
                <a:solidFill>
                  <a:srgbClr val="0000FF"/>
                </a:solidFill>
                <a:latin typeface="Calibri"/>
                <a:ea typeface="Calibri"/>
                <a:cs typeface="Calibri"/>
              </a:rPr>
              <a:t>5.</a:t>
            </a:r>
            <a:r>
              <a:rPr lang="en-US" altLang="zh-CN" sz="2000" b="1" spc="-16" dirty="0">
                <a:solidFill>
                  <a:srgbClr val="0000FF"/>
                </a:solidFill>
                <a:latin typeface="Calibri"/>
                <a:ea typeface="Calibri"/>
                <a:cs typeface="Calibri"/>
              </a:rPr>
              <a:t> </a:t>
            </a:r>
            <a:r>
              <a:rPr lang="en-US" altLang="zh-CN" sz="2000" b="1" spc="-2" dirty="0">
                <a:solidFill>
                  <a:srgbClr val="0000FF"/>
                </a:solidFill>
                <a:latin typeface="Calibri"/>
                <a:ea typeface="Calibri"/>
                <a:cs typeface="Calibri"/>
              </a:rPr>
              <a:t>Clarriflocculator:</a:t>
            </a:r>
            <a:endParaRPr lang="en-US" altLang="zh-CN" sz="2000">
              <a:latin typeface="Calibri"/>
              <a:ea typeface="Calibri"/>
              <a:cs typeface="Calibri"/>
            </a:endParaRPr>
          </a:p>
        </p:txBody>
      </p:sp>
      <p:sp>
        <p:nvSpPr>
          <p:cNvPr id="172" name="Text Box172"/>
          <p:cNvSpPr txBox="1"/>
          <p:nvPr/>
        </p:nvSpPr>
        <p:spPr>
          <a:xfrm>
            <a:off x="586740" y="4412869"/>
            <a:ext cx="7522593"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spc="0" dirty="0">
                <a:solidFill>
                  <a:srgbClr val="000000"/>
                </a:solidFill>
                <a:latin typeface="Calibri"/>
                <a:ea typeface="Calibri"/>
                <a:cs typeface="Calibri"/>
              </a:rPr>
              <a:t>In</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the</a:t>
            </a:r>
            <a:r>
              <a:rPr lang="en-US" altLang="zh-CN" sz="2000" spc="-12"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clarriflocculator</a:t>
            </a:r>
            <a:r>
              <a:rPr lang="en-US" altLang="zh-CN" sz="2000" spc="35"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12" dirty="0">
                <a:solidFill>
                  <a:srgbClr val="000000"/>
                </a:solidFill>
                <a:latin typeface="Calibri"/>
                <a:ea typeface="Calibri"/>
                <a:cs typeface="Calibri"/>
              </a:rPr>
              <a:t>water</a:t>
            </a:r>
            <a:r>
              <a:rPr lang="en-US" altLang="zh-CN" sz="2000" spc="7"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is</a:t>
            </a:r>
            <a:r>
              <a:rPr lang="en-US" altLang="zh-CN" sz="2000" spc="10"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circulated</a:t>
            </a:r>
            <a:r>
              <a:rPr lang="en-US" altLang="zh-CN" sz="2000" spc="5"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continuously</a:t>
            </a:r>
            <a:r>
              <a:rPr lang="en-US" altLang="zh-CN" sz="2000" spc="-2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by</a:t>
            </a:r>
            <a:r>
              <a:rPr lang="en-US" altLang="zh-CN" sz="2000" spc="-19"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spc="16" dirty="0">
                <a:solidFill>
                  <a:srgbClr val="000000"/>
                </a:solidFill>
                <a:latin typeface="Calibri"/>
                <a:ea typeface="Calibri"/>
                <a:cs typeface="Calibri"/>
              </a:rPr>
              <a:t> </a:t>
            </a:r>
            <a:r>
              <a:rPr lang="en-US" altLang="zh-CN" sz="2000" b="1" spc="-7" dirty="0">
                <a:solidFill>
                  <a:srgbClr val="000000"/>
                </a:solidFill>
                <a:latin typeface="Calibri"/>
                <a:ea typeface="Calibri"/>
                <a:cs typeface="Calibri"/>
              </a:rPr>
              <a:t>stirrer</a:t>
            </a:r>
            <a:r>
              <a:rPr lang="en-US" altLang="zh-CN" sz="2000" spc="9" dirty="0">
                <a:solidFill>
                  <a:srgbClr val="000000"/>
                </a:solidFill>
                <a:latin typeface="Calibri"/>
                <a:ea typeface="Calibri"/>
                <a:cs typeface="Calibri"/>
              </a:rPr>
              <a:t>.</a:t>
            </a:r>
            <a:endParaRPr lang="en-US" altLang="zh-CN" sz="2000">
              <a:latin typeface="Calibri"/>
              <a:ea typeface="Calibri"/>
              <a:cs typeface="Calibri"/>
            </a:endParaRPr>
          </a:p>
        </p:txBody>
      </p:sp>
      <p:sp>
        <p:nvSpPr>
          <p:cNvPr id="173" name="Text Box173"/>
          <p:cNvSpPr txBox="1"/>
          <p:nvPr/>
        </p:nvSpPr>
        <p:spPr>
          <a:xfrm>
            <a:off x="243840" y="4679748"/>
            <a:ext cx="5667640" cy="292429"/>
          </a:xfrm>
          <a:prstGeom prst="rect">
            <a:avLst/>
          </a:prstGeom>
        </p:spPr>
        <p:txBody>
          <a:bodyPr wrap="square" lIns="0" tIns="0" rIns="0" rtlCol="0">
            <a:spAutoFit/>
          </a:bodyPr>
          <a:lstStyle/>
          <a:p>
            <a:pPr algn="l">
              <a:lnSpc>
                <a:spcPts val="0"/>
              </a:lnSpc>
            </a:pPr>
            <a:endParaRPr/>
          </a:p>
          <a:p>
            <a:pPr algn="l" rtl="0">
              <a:lnSpc>
                <a:spcPts val="2303"/>
              </a:lnSpc>
            </a:pP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spc="-4" dirty="0">
                <a:solidFill>
                  <a:srgbClr val="000000"/>
                </a:solidFill>
                <a:latin typeface="Calibri"/>
                <a:ea typeface="Calibri"/>
                <a:cs typeface="Calibri"/>
              </a:rPr>
              <a:t>Overflowed</a:t>
            </a:r>
            <a:r>
              <a:rPr lang="en-US" altLang="zh-CN" sz="2000" dirty="0">
                <a:solidFill>
                  <a:srgbClr val="000000"/>
                </a:solidFill>
                <a:latin typeface="Calibri"/>
                <a:ea typeface="Calibri"/>
                <a:cs typeface="Calibri"/>
              </a:rPr>
              <a:t> </a:t>
            </a:r>
            <a:r>
              <a:rPr lang="en-US" altLang="zh-CN" sz="2000" spc="-13" dirty="0">
                <a:solidFill>
                  <a:srgbClr val="000000"/>
                </a:solidFill>
                <a:latin typeface="Calibri"/>
                <a:ea typeface="Calibri"/>
                <a:cs typeface="Calibri"/>
              </a:rPr>
              <a:t>water</a:t>
            </a:r>
            <a:r>
              <a:rPr lang="en-US" altLang="zh-CN" sz="2000" spc="19"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is</a:t>
            </a:r>
            <a:r>
              <a:rPr lang="en-US" altLang="zh-CN" sz="2000" dirty="0">
                <a:solidFill>
                  <a:srgbClr val="000000"/>
                </a:solidFill>
                <a:latin typeface="Calibri"/>
                <a:ea typeface="Calibri"/>
                <a:cs typeface="Calibri"/>
              </a:rPr>
              <a:t> </a:t>
            </a:r>
            <a:r>
              <a:rPr lang="en-US" altLang="zh-CN" sz="2000" spc="-15" dirty="0">
                <a:solidFill>
                  <a:srgbClr val="000000"/>
                </a:solidFill>
                <a:latin typeface="Calibri"/>
                <a:ea typeface="Calibri"/>
                <a:cs typeface="Calibri"/>
              </a:rPr>
              <a:t>taken</a:t>
            </a:r>
            <a:r>
              <a:rPr lang="en-US" altLang="zh-CN" sz="2000"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out</a:t>
            </a:r>
            <a:r>
              <a:rPr lang="en-US" altLang="zh-CN" sz="2000" spc="-11" dirty="0">
                <a:solidFill>
                  <a:srgbClr val="000000"/>
                </a:solidFill>
                <a:latin typeface="Calibri"/>
                <a:ea typeface="Calibri"/>
                <a:cs typeface="Calibri"/>
              </a:rPr>
              <a:t> to</a:t>
            </a:r>
            <a:r>
              <a:rPr lang="en-US" altLang="zh-CN" sz="2000" spc="-6"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aeration</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tank.</a:t>
            </a:r>
            <a:endParaRPr lang="en-US" altLang="zh-CN" sz="2000">
              <a:latin typeface="Calibri"/>
              <a:ea typeface="Calibri"/>
              <a:cs typeface="Calibri"/>
            </a:endParaRPr>
          </a:p>
        </p:txBody>
      </p:sp>
      <p:sp>
        <p:nvSpPr>
          <p:cNvPr id="174" name="Text Box174"/>
          <p:cNvSpPr txBox="1"/>
          <p:nvPr/>
        </p:nvSpPr>
        <p:spPr>
          <a:xfrm>
            <a:off x="243840" y="4984548"/>
            <a:ext cx="8297490" cy="536269"/>
          </a:xfrm>
          <a:prstGeom prst="rect">
            <a:avLst/>
          </a:prstGeom>
        </p:spPr>
        <p:txBody>
          <a:bodyPr wrap="square" lIns="0" tIns="0" rIns="0" rtlCol="0">
            <a:spAutoFit/>
          </a:bodyPr>
          <a:lstStyle/>
          <a:p>
            <a:pPr algn="l">
              <a:lnSpc>
                <a:spcPts val="0"/>
              </a:lnSpc>
            </a:pPr>
            <a:endParaRPr/>
          </a:p>
          <a:p>
            <a:pPr marL="342900" indent="-342900" algn="l" rtl="0">
              <a:lnSpc>
                <a:spcPts val="2111"/>
              </a:lnSpc>
            </a:pP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b="1" spc="4" dirty="0">
                <a:solidFill>
                  <a:srgbClr val="000000"/>
                </a:solidFill>
                <a:latin typeface="Calibri"/>
                <a:ea typeface="Calibri"/>
                <a:cs typeface="Calibri"/>
              </a:rPr>
              <a:t>The</a:t>
            </a:r>
            <a:r>
              <a:rPr lang="en-US" altLang="zh-CN" sz="2000" b="1" spc="-11"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solid</a:t>
            </a:r>
            <a:r>
              <a:rPr lang="en-US" altLang="zh-CN" sz="2000" b="1" spc="-32"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particles</a:t>
            </a:r>
            <a:r>
              <a:rPr lang="en-US" altLang="zh-CN" sz="2000" b="1" spc="-26" dirty="0">
                <a:solidFill>
                  <a:srgbClr val="000000"/>
                </a:solidFill>
                <a:latin typeface="Calibri"/>
                <a:ea typeface="Calibri"/>
                <a:cs typeface="Calibri"/>
              </a:rPr>
              <a:t> </a:t>
            </a:r>
            <a:r>
              <a:rPr lang="en-US" altLang="zh-CN" sz="2000" b="1" spc="-10" dirty="0">
                <a:solidFill>
                  <a:srgbClr val="000000"/>
                </a:solidFill>
                <a:latin typeface="Calibri"/>
                <a:ea typeface="Calibri"/>
                <a:cs typeface="Calibri"/>
              </a:rPr>
              <a:t>are</a:t>
            </a:r>
            <a:r>
              <a:rPr lang="en-US" altLang="zh-CN" sz="2000" b="1" spc="15"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settled</a:t>
            </a:r>
            <a:r>
              <a:rPr lang="en-US" altLang="zh-CN" sz="2000" b="1" spc="-15"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down</a:t>
            </a:r>
            <a:r>
              <a:rPr lang="en-US" altLang="zh-CN" sz="2000" b="1" spc="-437"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a:t>
            </a:r>
            <a:r>
              <a:rPr lang="en-US" altLang="zh-CN" sz="2000" spc="-27"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and</a:t>
            </a:r>
            <a:r>
              <a:rPr lang="en-US" altLang="zh-CN" sz="200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collected</a:t>
            </a:r>
            <a:r>
              <a:rPr lang="en-US" altLang="zh-CN" sz="2000" dirty="0">
                <a:solidFill>
                  <a:srgbClr val="000000"/>
                </a:solidFill>
                <a:latin typeface="Calibri"/>
                <a:ea typeface="Calibri"/>
                <a:cs typeface="Calibri"/>
              </a:rPr>
              <a:t> </a:t>
            </a:r>
            <a:r>
              <a:rPr lang="en-US" altLang="zh-CN" sz="2000" spc="-7" dirty="0">
                <a:solidFill>
                  <a:srgbClr val="000000"/>
                </a:solidFill>
                <a:latin typeface="Calibri"/>
                <a:ea typeface="Calibri"/>
                <a:cs typeface="Calibri"/>
              </a:rPr>
              <a:t>separately</a:t>
            </a:r>
            <a:r>
              <a:rPr lang="en-US" altLang="zh-CN" sz="2000" spc="21"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and</a:t>
            </a:r>
            <a:r>
              <a:rPr lang="en-US" altLang="zh-CN" sz="2000"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dried;</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this</a:t>
            </a:r>
            <a:r>
              <a:rPr lang="en-US" altLang="zh-CN" sz="2000"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reduces</a:t>
            </a:r>
            <a:r>
              <a:rPr lang="en-US" altLang="zh-CN" sz="2000" b="1"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SS,</a:t>
            </a:r>
            <a:r>
              <a:rPr lang="en-US" altLang="zh-CN" sz="2000" b="1"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TSS</a:t>
            </a:r>
            <a:r>
              <a:rPr lang="en-US" altLang="zh-CN" sz="2000" spc="5" dirty="0">
                <a:solidFill>
                  <a:srgbClr val="000000"/>
                </a:solidFill>
                <a:latin typeface="Calibri"/>
                <a:ea typeface="Calibri"/>
                <a:cs typeface="Calibri"/>
              </a:rPr>
              <a:t>.</a:t>
            </a:r>
            <a:endParaRPr lang="en-US" altLang="zh-CN" sz="200006">
              <a:latin typeface="Calibri"/>
              <a:ea typeface="Calibri"/>
              <a:cs typeface="Calibri"/>
            </a:endParaRPr>
          </a:p>
        </p:txBody>
      </p:sp>
      <p:sp>
        <p:nvSpPr>
          <p:cNvPr id="175" name="Text Box175"/>
          <p:cNvSpPr txBox="1"/>
          <p:nvPr/>
        </p:nvSpPr>
        <p:spPr>
          <a:xfrm>
            <a:off x="243840" y="5533442"/>
            <a:ext cx="8354188" cy="536269"/>
          </a:xfrm>
          <a:prstGeom prst="rect">
            <a:avLst/>
          </a:prstGeom>
        </p:spPr>
        <p:txBody>
          <a:bodyPr wrap="square" lIns="0" tIns="0" rIns="0" rtlCol="0">
            <a:spAutoFit/>
          </a:bodyPr>
          <a:lstStyle/>
          <a:p>
            <a:pPr algn="l">
              <a:lnSpc>
                <a:spcPts val="0"/>
              </a:lnSpc>
            </a:pPr>
            <a:endParaRPr/>
          </a:p>
          <a:p>
            <a:pPr marL="342900" indent="-342900" algn="l" rtl="0">
              <a:lnSpc>
                <a:spcPts val="2111"/>
              </a:lnSpc>
            </a:pP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spc="0" dirty="0">
                <a:solidFill>
                  <a:srgbClr val="000000"/>
                </a:solidFill>
                <a:latin typeface="Calibri"/>
                <a:ea typeface="Calibri"/>
                <a:cs typeface="Calibri"/>
              </a:rPr>
              <a:t>Flocculation</a:t>
            </a:r>
            <a:r>
              <a:rPr lang="en-US" altLang="zh-CN" sz="2000"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provides</a:t>
            </a:r>
            <a:r>
              <a:rPr lang="en-US" altLang="zh-CN" sz="2000" spc="9"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slow</a:t>
            </a:r>
            <a:r>
              <a:rPr lang="en-US" altLang="zh-CN" sz="2000" b="1" spc="-20"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mixing</a:t>
            </a:r>
            <a:r>
              <a:rPr lang="en-US" altLang="zh-CN" sz="2000" b="1" spc="-21"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that</a:t>
            </a:r>
            <a:r>
              <a:rPr lang="en-US" altLang="zh-CN" sz="200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leads</a:t>
            </a:r>
            <a:r>
              <a:rPr lang="en-US" altLang="zh-CN" sz="2000" spc="7" dirty="0">
                <a:solidFill>
                  <a:srgbClr val="000000"/>
                </a:solidFill>
                <a:latin typeface="Calibri"/>
                <a:ea typeface="Calibri"/>
                <a:cs typeface="Calibri"/>
              </a:rPr>
              <a:t> </a:t>
            </a:r>
            <a:r>
              <a:rPr lang="en-US" altLang="zh-CN" sz="2000" spc="-11" dirty="0">
                <a:solidFill>
                  <a:srgbClr val="000000"/>
                </a:solidFill>
                <a:latin typeface="Calibri"/>
                <a:ea typeface="Calibri"/>
                <a:cs typeface="Calibri"/>
              </a:rPr>
              <a:t>to</a:t>
            </a:r>
            <a:r>
              <a:rPr lang="en-US" altLang="zh-CN" sz="2000"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b="1" spc="-5" dirty="0">
                <a:solidFill>
                  <a:srgbClr val="000000"/>
                </a:solidFill>
                <a:latin typeface="Calibri"/>
                <a:ea typeface="Calibri"/>
                <a:cs typeface="Calibri"/>
              </a:rPr>
              <a:t>formation</a:t>
            </a:r>
            <a:r>
              <a:rPr lang="en-US" altLang="zh-CN" sz="2000" b="1"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of</a:t>
            </a:r>
            <a:r>
              <a:rPr lang="en-US" altLang="zh-CN" sz="2000" b="1" spc="-6" dirty="0">
                <a:solidFill>
                  <a:srgbClr val="000000"/>
                </a:solidFill>
                <a:latin typeface="Calibri"/>
                <a:ea typeface="Calibri"/>
                <a:cs typeface="Calibri"/>
              </a:rPr>
              <a:t> </a:t>
            </a:r>
            <a:r>
              <a:rPr lang="en-US" altLang="zh-CN" sz="2000" b="1" spc="-4" dirty="0">
                <a:solidFill>
                  <a:srgbClr val="000000"/>
                </a:solidFill>
                <a:latin typeface="Calibri"/>
                <a:ea typeface="Calibri"/>
                <a:cs typeface="Calibri"/>
              </a:rPr>
              <a:t>macro</a:t>
            </a:r>
            <a:r>
              <a:rPr lang="en-US" altLang="zh-CN" sz="2000" b="1"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flocs</a:t>
            </a:r>
            <a:r>
              <a:rPr lang="en-US" altLang="zh-CN" sz="2000" b="1" spc="-437"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a:t>
            </a:r>
            <a:r>
              <a:rPr lang="en-US" altLang="zh-CN" sz="200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which</a:t>
            </a:r>
            <a:r>
              <a:rPr lang="en-US" altLang="zh-CN" sz="2000"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then</a:t>
            </a:r>
            <a:r>
              <a:rPr lang="en-US" altLang="zh-CN" sz="2000" spc="-6"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settles</a:t>
            </a:r>
            <a:r>
              <a:rPr lang="en-US" altLang="zh-CN" sz="2000" b="1" spc="-27"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out</a:t>
            </a:r>
            <a:r>
              <a:rPr lang="en-US" altLang="zh-CN" sz="2000" b="1" spc="-15"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in</a:t>
            </a:r>
            <a:r>
              <a:rPr lang="en-US" altLang="zh-CN" sz="2000"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the</a:t>
            </a:r>
            <a:r>
              <a:rPr lang="en-US" altLang="zh-CN" sz="2000" spc="-6"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clarifier</a:t>
            </a:r>
            <a:r>
              <a:rPr lang="en-US" altLang="zh-CN" sz="2000" spc="26" dirty="0">
                <a:solidFill>
                  <a:srgbClr val="000000"/>
                </a:solidFill>
                <a:latin typeface="Calibri"/>
                <a:ea typeface="Calibri"/>
                <a:cs typeface="Calibri"/>
              </a:rPr>
              <a:t> </a:t>
            </a:r>
            <a:r>
              <a:rPr lang="en-US" altLang="zh-CN" sz="2000" spc="-7" dirty="0">
                <a:solidFill>
                  <a:srgbClr val="000000"/>
                </a:solidFill>
                <a:latin typeface="Calibri"/>
                <a:ea typeface="Calibri"/>
                <a:cs typeface="Calibri"/>
              </a:rPr>
              <a:t>zone.</a:t>
            </a:r>
            <a:endParaRPr lang="en-US" altLang="zh-CN" sz="2000">
              <a:latin typeface="Calibri"/>
              <a:ea typeface="Calibri"/>
              <a:cs typeface="Calibri"/>
            </a:endParaRPr>
          </a:p>
        </p:txBody>
      </p:sp>
      <p:sp>
        <p:nvSpPr>
          <p:cNvPr id="176" name="Text Box176"/>
          <p:cNvSpPr txBox="1"/>
          <p:nvPr/>
        </p:nvSpPr>
        <p:spPr>
          <a:xfrm>
            <a:off x="243840" y="6082082"/>
            <a:ext cx="7962795" cy="292429"/>
          </a:xfrm>
          <a:prstGeom prst="rect">
            <a:avLst/>
          </a:prstGeom>
        </p:spPr>
        <p:txBody>
          <a:bodyPr wrap="square" lIns="0" tIns="0" rIns="0" rtlCol="0">
            <a:spAutoFit/>
          </a:bodyPr>
          <a:lstStyle/>
          <a:p>
            <a:pPr algn="l">
              <a:lnSpc>
                <a:spcPts val="0"/>
              </a:lnSpc>
            </a:pPr>
            <a:endParaRPr/>
          </a:p>
          <a:p>
            <a:pPr algn="l" rtl="0">
              <a:lnSpc>
                <a:spcPts val="2303"/>
              </a:lnSpc>
            </a:pP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settled</a:t>
            </a:r>
            <a:r>
              <a:rPr lang="en-US" altLang="zh-CN" sz="2000" spc="17"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solids</a:t>
            </a:r>
            <a:r>
              <a:rPr lang="en-US" altLang="zh-CN" sz="2000" spc="1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i.e.</a:t>
            </a:r>
            <a:r>
              <a:rPr lang="en-US" altLang="zh-CN" sz="2000" spc="-1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primary</a:t>
            </a:r>
            <a:r>
              <a:rPr lang="en-US" altLang="zh-CN" sz="2000"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sludge</a:t>
            </a:r>
            <a:r>
              <a:rPr lang="en-US" altLang="zh-CN" sz="2000" spc="-11" dirty="0">
                <a:solidFill>
                  <a:srgbClr val="000000"/>
                </a:solidFill>
                <a:latin typeface="Calibri"/>
                <a:ea typeface="Calibri"/>
                <a:cs typeface="Calibri"/>
              </a:rPr>
              <a:t> </a:t>
            </a:r>
            <a:r>
              <a:rPr lang="en-US" altLang="zh-CN" sz="2000" spc="-7" dirty="0">
                <a:solidFill>
                  <a:srgbClr val="000000"/>
                </a:solidFill>
                <a:latin typeface="Calibri"/>
                <a:ea typeface="Calibri"/>
                <a:cs typeface="Calibri"/>
              </a:rPr>
              <a:t>are</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pumped</a:t>
            </a:r>
            <a:r>
              <a:rPr lang="en-US" altLang="zh-CN" sz="2000" spc="-20" dirty="0">
                <a:solidFill>
                  <a:srgbClr val="000000"/>
                </a:solidFill>
                <a:latin typeface="Calibri"/>
                <a:ea typeface="Calibri"/>
                <a:cs typeface="Calibri"/>
              </a:rPr>
              <a:t> </a:t>
            </a:r>
            <a:r>
              <a:rPr lang="en-US" altLang="zh-CN" sz="2000" spc="-11" dirty="0">
                <a:solidFill>
                  <a:srgbClr val="000000"/>
                </a:solidFill>
                <a:latin typeface="Calibri"/>
                <a:ea typeface="Calibri"/>
                <a:cs typeface="Calibri"/>
              </a:rPr>
              <a:t>into</a:t>
            </a:r>
            <a:r>
              <a:rPr lang="en-US" altLang="zh-CN" sz="200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sludge</a:t>
            </a:r>
            <a:r>
              <a:rPr lang="en-US" altLang="zh-CN" sz="2000" spc="-15"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drying</a:t>
            </a:r>
            <a:r>
              <a:rPr lang="en-US" altLang="zh-CN" sz="2000" spc="-32"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beds.</a:t>
            </a:r>
            <a:endParaRPr lang="en-US" altLang="zh-CN" sz="2000">
              <a:latin typeface="Calibri"/>
              <a:ea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ath17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78" name="Text Box178"/>
          <p:cNvSpPr txBox="1"/>
          <p:nvPr/>
        </p:nvSpPr>
        <p:spPr>
          <a:xfrm>
            <a:off x="2249170" y="301625"/>
            <a:ext cx="4686508"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b="1" spc="2" dirty="0">
                <a:solidFill>
                  <a:srgbClr val="0000FF"/>
                </a:solidFill>
                <a:latin typeface="Calibri"/>
                <a:ea typeface="Calibri"/>
                <a:cs typeface="Calibri"/>
              </a:rPr>
              <a:t>ETP</a:t>
            </a:r>
            <a:r>
              <a:rPr lang="en-US" altLang="zh-CN" sz="4400" b="1" dirty="0">
                <a:solidFill>
                  <a:srgbClr val="0000FF"/>
                </a:solidFill>
                <a:latin typeface="Calibri"/>
                <a:ea typeface="Calibri"/>
                <a:cs typeface="Calibri"/>
              </a:rPr>
              <a:t> </a:t>
            </a:r>
            <a:r>
              <a:rPr lang="en-US" altLang="zh-CN" sz="4400" b="1" spc="-6" dirty="0">
                <a:solidFill>
                  <a:srgbClr val="0000FF"/>
                </a:solidFill>
                <a:latin typeface="Calibri"/>
                <a:ea typeface="Calibri"/>
                <a:cs typeface="Calibri"/>
              </a:rPr>
              <a:t>Plant</a:t>
            </a:r>
            <a:r>
              <a:rPr lang="en-US" altLang="zh-CN" sz="4400" b="1" spc="-19" dirty="0">
                <a:solidFill>
                  <a:srgbClr val="0000FF"/>
                </a:solidFill>
                <a:latin typeface="Calibri"/>
                <a:ea typeface="Calibri"/>
                <a:cs typeface="Calibri"/>
              </a:rPr>
              <a:t> </a:t>
            </a:r>
            <a:r>
              <a:rPr lang="en-US" altLang="zh-CN" sz="4400" b="1" spc="-13" dirty="0">
                <a:solidFill>
                  <a:srgbClr val="0000FF"/>
                </a:solidFill>
                <a:latin typeface="Calibri"/>
                <a:ea typeface="Calibri"/>
                <a:cs typeface="Calibri"/>
              </a:rPr>
              <a:t>Operation</a:t>
            </a:r>
            <a:endParaRPr lang="en-US" altLang="zh-CN" sz="4400">
              <a:latin typeface="Calibri"/>
              <a:ea typeface="Calibri"/>
              <a:cs typeface="Calibri"/>
            </a:endParaRPr>
          </a:p>
        </p:txBody>
      </p:sp>
      <p:sp>
        <p:nvSpPr>
          <p:cNvPr id="179" name="Text Box179"/>
          <p:cNvSpPr txBox="1"/>
          <p:nvPr/>
        </p:nvSpPr>
        <p:spPr>
          <a:xfrm>
            <a:off x="320040" y="1028573"/>
            <a:ext cx="1801840"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11" dirty="0">
                <a:solidFill>
                  <a:srgbClr val="0000FF"/>
                </a:solidFill>
                <a:latin typeface="Calibri"/>
                <a:ea typeface="Calibri"/>
                <a:cs typeface="Calibri"/>
              </a:rPr>
              <a:t>6.</a:t>
            </a:r>
            <a:r>
              <a:rPr lang="en-US" altLang="zh-CN" sz="2000" b="1" spc="-12" dirty="0">
                <a:solidFill>
                  <a:srgbClr val="0000FF"/>
                </a:solidFill>
                <a:latin typeface="Calibri"/>
                <a:ea typeface="Calibri"/>
                <a:cs typeface="Calibri"/>
              </a:rPr>
              <a:t> </a:t>
            </a:r>
            <a:r>
              <a:rPr lang="en-US" altLang="zh-CN" sz="2000" b="1" spc="-8" dirty="0">
                <a:solidFill>
                  <a:srgbClr val="0000FF"/>
                </a:solidFill>
                <a:latin typeface="Calibri"/>
                <a:ea typeface="Calibri"/>
                <a:cs typeface="Calibri"/>
              </a:rPr>
              <a:t>Aeration</a:t>
            </a:r>
            <a:r>
              <a:rPr lang="en-US" altLang="zh-CN" sz="2000" b="1" dirty="0">
                <a:solidFill>
                  <a:srgbClr val="0000FF"/>
                </a:solidFill>
                <a:latin typeface="Calibri"/>
                <a:ea typeface="Calibri"/>
                <a:cs typeface="Calibri"/>
              </a:rPr>
              <a:t> </a:t>
            </a:r>
            <a:r>
              <a:rPr lang="en-US" altLang="zh-CN" sz="2000" b="1" spc="-4" dirty="0">
                <a:solidFill>
                  <a:srgbClr val="0000FF"/>
                </a:solidFill>
                <a:latin typeface="Calibri"/>
                <a:ea typeface="Calibri"/>
                <a:cs typeface="Calibri"/>
              </a:rPr>
              <a:t>tank:</a:t>
            </a:r>
            <a:endParaRPr lang="en-US" altLang="zh-CN" sz="2000">
              <a:latin typeface="Calibri"/>
              <a:ea typeface="Calibri"/>
              <a:cs typeface="Calibri"/>
            </a:endParaRPr>
          </a:p>
        </p:txBody>
      </p:sp>
      <p:sp>
        <p:nvSpPr>
          <p:cNvPr id="180" name="Text Box180"/>
          <p:cNvSpPr txBox="1"/>
          <p:nvPr/>
        </p:nvSpPr>
        <p:spPr>
          <a:xfrm>
            <a:off x="320040" y="1599978"/>
            <a:ext cx="7699479" cy="536924"/>
          </a:xfrm>
          <a:prstGeom prst="rect">
            <a:avLst/>
          </a:prstGeom>
        </p:spPr>
        <p:txBody>
          <a:bodyPr wrap="square" lIns="0" tIns="0" rIns="0" rtlCol="0">
            <a:spAutoFit/>
          </a:bodyPr>
          <a:lstStyle/>
          <a:p>
            <a:pPr algn="l">
              <a:lnSpc>
                <a:spcPts val="0"/>
              </a:lnSpc>
            </a:pPr>
            <a:endParaRPr/>
          </a:p>
          <a:p>
            <a:pPr marL="342900" indent="-342900" algn="l" rtl="0">
              <a:lnSpc>
                <a:spcPts val="2114"/>
              </a:lnSpc>
            </a:pPr>
            <a:r>
              <a:rPr lang="en-US" altLang="zh-CN" sz="2000" spc="202" dirty="0">
                <a:solidFill>
                  <a:srgbClr val="000000"/>
                </a:solidFill>
                <a:latin typeface="Wingdings"/>
                <a:ea typeface="Wingdings"/>
                <a:cs typeface="Wingdings"/>
              </a:rPr>
              <a:t></a:t>
            </a:r>
            <a:r>
              <a:rPr lang="en-US" altLang="zh-CN" sz="2000" spc="-1095" dirty="0">
                <a:solidFill>
                  <a:srgbClr val="000000"/>
                </a:solidFill>
                <a:latin typeface="Wingdings"/>
                <a:ea typeface="Wingdings"/>
                <a:cs typeface="Wingdings"/>
              </a:rPr>
              <a:t> </a:t>
            </a:r>
            <a:r>
              <a:rPr lang="en-US" altLang="zh-CN" sz="2000" spc="3"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13" dirty="0">
                <a:solidFill>
                  <a:srgbClr val="000000"/>
                </a:solidFill>
                <a:latin typeface="Calibri"/>
                <a:ea typeface="Calibri"/>
                <a:cs typeface="Calibri"/>
              </a:rPr>
              <a:t>water</a:t>
            </a:r>
            <a:r>
              <a:rPr lang="en-US" altLang="zh-CN" sz="2000" spc="6"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is</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passed</a:t>
            </a:r>
            <a:r>
              <a:rPr lang="en-US" altLang="zh-CN" sz="2000" spc="22" dirty="0">
                <a:solidFill>
                  <a:srgbClr val="000000"/>
                </a:solidFill>
                <a:latin typeface="Calibri"/>
                <a:ea typeface="Calibri"/>
                <a:cs typeface="Calibri"/>
              </a:rPr>
              <a:t> </a:t>
            </a:r>
            <a:r>
              <a:rPr lang="en-US" altLang="zh-CN" sz="2000" spc="-14" dirty="0">
                <a:solidFill>
                  <a:srgbClr val="000000"/>
                </a:solidFill>
                <a:latin typeface="Calibri"/>
                <a:ea typeface="Calibri"/>
                <a:cs typeface="Calibri"/>
              </a:rPr>
              <a:t>like</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a</a:t>
            </a:r>
            <a:r>
              <a:rPr lang="en-US" altLang="zh-CN" sz="2000"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thin</a:t>
            </a:r>
            <a:r>
              <a:rPr lang="en-US" altLang="zh-CN" sz="2000" spc="-13"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film</a:t>
            </a:r>
            <a:r>
              <a:rPr lang="en-US" altLang="zh-CN" sz="2000" spc="11" dirty="0">
                <a:solidFill>
                  <a:srgbClr val="000000"/>
                </a:solidFill>
                <a:latin typeface="Calibri"/>
                <a:ea typeface="Calibri"/>
                <a:cs typeface="Calibri"/>
              </a:rPr>
              <a:t> </a:t>
            </a:r>
            <a:r>
              <a:rPr lang="en-US" altLang="zh-CN" sz="2000" spc="-8" dirty="0">
                <a:solidFill>
                  <a:srgbClr val="000000"/>
                </a:solidFill>
                <a:latin typeface="Calibri"/>
                <a:ea typeface="Calibri"/>
                <a:cs typeface="Calibri"/>
              </a:rPr>
              <a:t>over</a:t>
            </a:r>
            <a:r>
              <a:rPr lang="en-US" altLang="zh-CN" sz="2000" spc="7"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the</a:t>
            </a:r>
            <a:r>
              <a:rPr lang="en-US" altLang="zh-CN" sz="2000" spc="-12" dirty="0">
                <a:solidFill>
                  <a:srgbClr val="000000"/>
                </a:solidFill>
                <a:latin typeface="Calibri"/>
                <a:ea typeface="Calibri"/>
                <a:cs typeface="Calibri"/>
              </a:rPr>
              <a:t> different</a:t>
            </a:r>
            <a:r>
              <a:rPr lang="en-US" altLang="zh-CN" sz="2000" spc="15"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arrangements</a:t>
            </a:r>
            <a:r>
              <a:rPr lang="en-US" altLang="zh-CN" sz="2000" dirty="0">
                <a:solidFill>
                  <a:srgbClr val="000000"/>
                </a:solidFill>
                <a:latin typeface="Calibri"/>
                <a:ea typeface="Calibri"/>
                <a:cs typeface="Calibri"/>
              </a:rPr>
              <a:t> </a:t>
            </a:r>
            <a:r>
              <a:rPr lang="en-US" altLang="zh-CN" sz="2000" spc="-15" dirty="0">
                <a:solidFill>
                  <a:srgbClr val="000000"/>
                </a:solidFill>
                <a:latin typeface="Calibri"/>
                <a:ea typeface="Calibri"/>
                <a:cs typeface="Calibri"/>
              </a:rPr>
              <a:t>like</a:t>
            </a:r>
            <a:r>
              <a:rPr lang="en-US" altLang="zh-CN" sz="2000" dirty="0">
                <a:solidFill>
                  <a:srgbClr val="000000"/>
                </a:solidFill>
                <a:latin typeface="Calibri"/>
                <a:ea typeface="Calibri"/>
                <a:cs typeface="Calibri"/>
              </a:rPr>
              <a:t> </a:t>
            </a:r>
            <a:r>
              <a:rPr lang="en-US" altLang="zh-CN" sz="2000" spc="-8" dirty="0">
                <a:solidFill>
                  <a:srgbClr val="000000"/>
                </a:solidFill>
                <a:latin typeface="Calibri"/>
                <a:ea typeface="Calibri"/>
                <a:cs typeface="Calibri"/>
              </a:rPr>
              <a:t>staircase</a:t>
            </a:r>
            <a:r>
              <a:rPr lang="en-US" altLang="zh-CN" sz="2000" spc="18"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shape.</a:t>
            </a:r>
            <a:endParaRPr lang="en-US" altLang="zh-CN" sz="2000">
              <a:latin typeface="Calibri"/>
              <a:ea typeface="Calibri"/>
              <a:cs typeface="Calibri"/>
            </a:endParaRPr>
          </a:p>
        </p:txBody>
      </p:sp>
      <p:sp>
        <p:nvSpPr>
          <p:cNvPr id="181" name="Text Box181"/>
          <p:cNvSpPr txBox="1"/>
          <p:nvPr/>
        </p:nvSpPr>
        <p:spPr>
          <a:xfrm>
            <a:off x="320040" y="2149272"/>
            <a:ext cx="3778936" cy="292430"/>
          </a:xfrm>
          <a:prstGeom prst="rect">
            <a:avLst/>
          </a:prstGeom>
        </p:spPr>
        <p:txBody>
          <a:bodyPr wrap="square" lIns="0" tIns="0" rIns="0" rtlCol="0">
            <a:spAutoFit/>
          </a:bodyPr>
          <a:lstStyle/>
          <a:p>
            <a:pPr algn="l">
              <a:lnSpc>
                <a:spcPts val="0"/>
              </a:lnSpc>
            </a:pPr>
            <a:endParaRPr/>
          </a:p>
          <a:p>
            <a:pPr algn="l" rtl="0">
              <a:lnSpc>
                <a:spcPts val="2303"/>
              </a:lnSpc>
            </a:pP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b="1" spc="3" dirty="0">
                <a:solidFill>
                  <a:srgbClr val="000000"/>
                </a:solidFill>
                <a:latin typeface="Calibri"/>
                <a:ea typeface="Calibri"/>
                <a:cs typeface="Calibri"/>
              </a:rPr>
              <a:t>Dosing</a:t>
            </a:r>
            <a:r>
              <a:rPr lang="en-US" altLang="zh-CN" sz="2000" b="1" spc="-23"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of</a:t>
            </a:r>
            <a:r>
              <a:rPr lang="en-US" altLang="zh-CN" sz="2000" b="1" spc="10" dirty="0">
                <a:solidFill>
                  <a:srgbClr val="000000"/>
                </a:solidFill>
                <a:latin typeface="Calibri"/>
                <a:ea typeface="Calibri"/>
                <a:cs typeface="Calibri"/>
              </a:rPr>
              <a:t> </a:t>
            </a:r>
            <a:r>
              <a:rPr lang="en-US" altLang="zh-CN" sz="2000" b="1" spc="-5" dirty="0">
                <a:solidFill>
                  <a:srgbClr val="000000"/>
                </a:solidFill>
                <a:latin typeface="Calibri"/>
                <a:ea typeface="Calibri"/>
                <a:cs typeface="Calibri"/>
              </a:rPr>
              <a:t>Urea</a:t>
            </a:r>
            <a:r>
              <a:rPr lang="en-US" altLang="zh-CN" sz="2000" b="1"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and</a:t>
            </a:r>
            <a:r>
              <a:rPr lang="en-US" altLang="zh-CN" sz="2000" b="1" dirty="0">
                <a:solidFill>
                  <a:srgbClr val="000000"/>
                </a:solidFill>
                <a:latin typeface="Calibri"/>
                <a:ea typeface="Calibri"/>
                <a:cs typeface="Calibri"/>
              </a:rPr>
              <a:t> </a:t>
            </a:r>
            <a:r>
              <a:rPr lang="en-US" altLang="zh-CN" sz="2000" b="1" spc="-14" dirty="0">
                <a:solidFill>
                  <a:srgbClr val="000000"/>
                </a:solidFill>
                <a:latin typeface="Calibri"/>
                <a:ea typeface="Calibri"/>
                <a:cs typeface="Calibri"/>
              </a:rPr>
              <a:t>DAP</a:t>
            </a:r>
            <a:r>
              <a:rPr lang="en-US" altLang="zh-CN" sz="2000" b="1" spc="-6"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is</a:t>
            </a:r>
            <a:r>
              <a:rPr lang="en-US" altLang="zh-CN" sz="2000" b="1" dirty="0">
                <a:solidFill>
                  <a:srgbClr val="000000"/>
                </a:solidFill>
                <a:latin typeface="Calibri"/>
                <a:ea typeface="Calibri"/>
                <a:cs typeface="Calibri"/>
              </a:rPr>
              <a:t> </a:t>
            </a:r>
            <a:r>
              <a:rPr lang="en-US" altLang="zh-CN" sz="2000" b="1" spc="7" dirty="0">
                <a:solidFill>
                  <a:srgbClr val="000000"/>
                </a:solidFill>
                <a:latin typeface="Calibri"/>
                <a:ea typeface="Calibri"/>
                <a:cs typeface="Calibri"/>
              </a:rPr>
              <a:t>done.</a:t>
            </a:r>
            <a:endParaRPr lang="en-US" altLang="zh-CN" sz="2000">
              <a:latin typeface="Calibri"/>
              <a:ea typeface="Calibri"/>
              <a:cs typeface="Calibri"/>
            </a:endParaRPr>
          </a:p>
        </p:txBody>
      </p:sp>
      <p:sp>
        <p:nvSpPr>
          <p:cNvPr id="182" name="Text Box182"/>
          <p:cNvSpPr txBox="1"/>
          <p:nvPr/>
        </p:nvSpPr>
        <p:spPr>
          <a:xfrm>
            <a:off x="320040" y="2454072"/>
            <a:ext cx="7724065" cy="597306"/>
          </a:xfrm>
          <a:prstGeom prst="rect">
            <a:avLst/>
          </a:prstGeom>
        </p:spPr>
        <p:txBody>
          <a:bodyPr wrap="square" lIns="0" tIns="0" rIns="0" rtlCol="0">
            <a:spAutoFit/>
          </a:bodyPr>
          <a:lstStyle/>
          <a:p>
            <a:pPr algn="l">
              <a:lnSpc>
                <a:spcPts val="0"/>
              </a:lnSpc>
            </a:pPr>
            <a:endParaRPr/>
          </a:p>
          <a:p>
            <a:pPr algn="l" rtl="0">
              <a:lnSpc>
                <a:spcPts val="2352"/>
              </a:lnSpc>
            </a:pP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spc="-20" dirty="0">
                <a:solidFill>
                  <a:srgbClr val="000000"/>
                </a:solidFill>
                <a:latin typeface="Calibri"/>
                <a:ea typeface="Calibri"/>
                <a:cs typeface="Calibri"/>
              </a:rPr>
              <a:t>Water</a:t>
            </a:r>
            <a:r>
              <a:rPr lang="en-US" altLang="zh-CN" sz="2000"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gets</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direct</a:t>
            </a:r>
            <a:r>
              <a:rPr lang="en-US" altLang="zh-CN" sz="2000" spc="7"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contact</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with</a:t>
            </a:r>
            <a:r>
              <a:rPr lang="en-US" altLang="zh-CN" sz="2000"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the</a:t>
            </a:r>
            <a:r>
              <a:rPr lang="en-US" altLang="zh-CN" sz="2000" spc="-13"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air</a:t>
            </a:r>
            <a:r>
              <a:rPr lang="en-US" altLang="zh-CN" sz="2000" dirty="0">
                <a:solidFill>
                  <a:srgbClr val="000000"/>
                </a:solidFill>
                <a:latin typeface="Calibri"/>
                <a:ea typeface="Calibri"/>
                <a:cs typeface="Calibri"/>
              </a:rPr>
              <a:t> </a:t>
            </a:r>
            <a:r>
              <a:rPr lang="en-US" altLang="zh-CN" sz="2000" spc="-8" dirty="0">
                <a:solidFill>
                  <a:srgbClr val="000000"/>
                </a:solidFill>
                <a:latin typeface="Calibri"/>
                <a:ea typeface="Calibri"/>
                <a:cs typeface="Calibri"/>
              </a:rPr>
              <a:t>to </a:t>
            </a:r>
            <a:r>
              <a:rPr lang="en-US" altLang="zh-CN" sz="2000" spc="-3" dirty="0">
                <a:solidFill>
                  <a:srgbClr val="000000"/>
                </a:solidFill>
                <a:latin typeface="Calibri"/>
                <a:ea typeface="Calibri"/>
                <a:cs typeface="Calibri"/>
              </a:rPr>
              <a:t>dissolve</a:t>
            </a:r>
            <a:r>
              <a:rPr lang="en-US" altLang="zh-CN" sz="2000" spc="21"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spc="-8" dirty="0">
                <a:solidFill>
                  <a:srgbClr val="000000"/>
                </a:solidFill>
                <a:latin typeface="Calibri"/>
                <a:ea typeface="Calibri"/>
                <a:cs typeface="Calibri"/>
              </a:rPr>
              <a:t> </a:t>
            </a:r>
            <a:r>
              <a:rPr lang="en-US" altLang="zh-CN" sz="2000" spc="-9" dirty="0">
                <a:solidFill>
                  <a:srgbClr val="000000"/>
                </a:solidFill>
                <a:latin typeface="Calibri"/>
                <a:ea typeface="Calibri"/>
                <a:cs typeface="Calibri"/>
              </a:rPr>
              <a:t>oxygen</a:t>
            </a:r>
            <a:r>
              <a:rPr lang="en-US" altLang="zh-CN" sz="2000" spc="-31" dirty="0">
                <a:solidFill>
                  <a:srgbClr val="000000"/>
                </a:solidFill>
                <a:latin typeface="Calibri"/>
                <a:ea typeface="Calibri"/>
                <a:cs typeface="Calibri"/>
              </a:rPr>
              <a:t> </a:t>
            </a:r>
            <a:r>
              <a:rPr lang="en-US" altLang="zh-CN" sz="2000" spc="-11" dirty="0">
                <a:solidFill>
                  <a:srgbClr val="000000"/>
                </a:solidFill>
                <a:latin typeface="Calibri"/>
                <a:ea typeface="Calibri"/>
                <a:cs typeface="Calibri"/>
              </a:rPr>
              <a:t>into</a:t>
            </a:r>
            <a:r>
              <a:rPr lang="en-US" altLang="zh-CN" sz="2000" dirty="0">
                <a:solidFill>
                  <a:srgbClr val="000000"/>
                </a:solidFill>
                <a:latin typeface="Calibri"/>
                <a:ea typeface="Calibri"/>
                <a:cs typeface="Calibri"/>
              </a:rPr>
              <a:t> </a:t>
            </a:r>
            <a:r>
              <a:rPr lang="en-US" altLang="zh-CN" sz="2000" spc="-43" dirty="0">
                <a:solidFill>
                  <a:srgbClr val="000000"/>
                </a:solidFill>
                <a:latin typeface="Calibri"/>
                <a:ea typeface="Calibri"/>
                <a:cs typeface="Calibri"/>
              </a:rPr>
              <a:t>water.</a:t>
            </a:r>
            <a:r>
              <a:rPr lang="en-US" altLang="zh-CN" sz="2000" dirty="0">
                <a:solidFill>
                  <a:srgbClr val="000000"/>
                </a:solidFill>
                <a:latin typeface="Calibri"/>
                <a:ea typeface="Calibri"/>
                <a:cs typeface="Calibri"/>
              </a:rPr>
              <a:t> </a:t>
            </a:r>
            <a:r>
              <a:rPr lang="en-US" altLang="zh-CN" sz="2000" spc="202" dirty="0">
                <a:solidFill>
                  <a:srgbClr val="000000"/>
                </a:solidFill>
                <a:latin typeface="Wingdings"/>
                <a:ea typeface="Wingdings"/>
                <a:cs typeface="Wingdings"/>
              </a:rPr>
              <a:t></a:t>
            </a:r>
            <a:r>
              <a:rPr lang="en-US" altLang="zh-CN" sz="2000" spc="-1095" dirty="0">
                <a:solidFill>
                  <a:srgbClr val="000000"/>
                </a:solidFill>
                <a:latin typeface="Wingdings"/>
                <a:ea typeface="Wingdings"/>
                <a:cs typeface="Wingdings"/>
              </a:rPr>
              <a:t> </a:t>
            </a:r>
            <a:r>
              <a:rPr lang="en-US" altLang="zh-CN" sz="2000" b="1" spc="4" dirty="0">
                <a:solidFill>
                  <a:srgbClr val="000000"/>
                </a:solidFill>
                <a:latin typeface="Calibri"/>
                <a:ea typeface="Calibri"/>
                <a:cs typeface="Calibri"/>
              </a:rPr>
              <a:t>BOD</a:t>
            </a:r>
            <a:r>
              <a:rPr lang="en-US" altLang="zh-CN" sz="2000" b="1" spc="-9" dirty="0">
                <a:solidFill>
                  <a:srgbClr val="000000"/>
                </a:solidFill>
                <a:latin typeface="Calibri"/>
                <a:ea typeface="Calibri"/>
                <a:cs typeface="Calibri"/>
              </a:rPr>
              <a:t> </a:t>
            </a:r>
            <a:r>
              <a:rPr lang="en-US" altLang="zh-CN" sz="2000" b="1" spc="5" dirty="0">
                <a:solidFill>
                  <a:srgbClr val="000000"/>
                </a:solidFill>
                <a:latin typeface="Calibri"/>
                <a:ea typeface="Calibri"/>
                <a:cs typeface="Calibri"/>
              </a:rPr>
              <a:t>&amp;</a:t>
            </a:r>
            <a:r>
              <a:rPr lang="en-US" altLang="zh-CN" sz="2000" b="1" dirty="0">
                <a:solidFill>
                  <a:srgbClr val="000000"/>
                </a:solidFill>
                <a:latin typeface="Calibri"/>
                <a:ea typeface="Calibri"/>
                <a:cs typeface="Calibri"/>
              </a:rPr>
              <a:t> </a:t>
            </a:r>
            <a:r>
              <a:rPr lang="en-US" altLang="zh-CN" sz="2000" b="1" spc="-5" dirty="0">
                <a:solidFill>
                  <a:srgbClr val="000000"/>
                </a:solidFill>
                <a:latin typeface="Calibri"/>
                <a:ea typeface="Calibri"/>
                <a:cs typeface="Calibri"/>
              </a:rPr>
              <a:t>COD</a:t>
            </a:r>
            <a:r>
              <a:rPr lang="en-US" altLang="zh-CN" sz="2000" b="1"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values</a:t>
            </a:r>
            <a:r>
              <a:rPr lang="en-US" altLang="zh-CN" sz="2000" b="1" spc="-16"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of</a:t>
            </a:r>
            <a:r>
              <a:rPr lang="en-US" altLang="zh-CN" sz="2000" b="1" dirty="0">
                <a:solidFill>
                  <a:srgbClr val="000000"/>
                </a:solidFill>
                <a:latin typeface="Calibri"/>
                <a:ea typeface="Calibri"/>
                <a:cs typeface="Calibri"/>
              </a:rPr>
              <a:t> </a:t>
            </a:r>
            <a:r>
              <a:rPr lang="en-US" altLang="zh-CN" sz="2000" b="1" spc="-13" dirty="0">
                <a:solidFill>
                  <a:srgbClr val="000000"/>
                </a:solidFill>
                <a:latin typeface="Calibri"/>
                <a:ea typeface="Calibri"/>
                <a:cs typeface="Calibri"/>
              </a:rPr>
              <a:t>water</a:t>
            </a:r>
            <a:r>
              <a:rPr lang="en-US" altLang="zh-CN" sz="2000" b="1"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is</a:t>
            </a:r>
            <a:r>
              <a:rPr lang="en-US" altLang="zh-CN" sz="2000" b="1"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reduced</a:t>
            </a:r>
            <a:r>
              <a:rPr lang="en-US" altLang="zh-CN" sz="2000" b="1"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up</a:t>
            </a:r>
            <a:r>
              <a:rPr lang="en-US" altLang="zh-CN" sz="2000" b="1" dirty="0">
                <a:solidFill>
                  <a:srgbClr val="000000"/>
                </a:solidFill>
                <a:latin typeface="Calibri"/>
                <a:ea typeface="Calibri"/>
                <a:cs typeface="Calibri"/>
              </a:rPr>
              <a:t> </a:t>
            </a:r>
            <a:r>
              <a:rPr lang="en-US" altLang="zh-CN" sz="2000" b="1" spc="-11" dirty="0">
                <a:solidFill>
                  <a:srgbClr val="000000"/>
                </a:solidFill>
                <a:latin typeface="Calibri"/>
                <a:ea typeface="Calibri"/>
                <a:cs typeface="Calibri"/>
              </a:rPr>
              <a:t>to</a:t>
            </a:r>
            <a:r>
              <a:rPr lang="en-US" altLang="zh-CN" sz="2000" b="1" spc="-8" dirty="0">
                <a:solidFill>
                  <a:srgbClr val="000000"/>
                </a:solidFill>
                <a:latin typeface="Calibri"/>
                <a:ea typeface="Calibri"/>
                <a:cs typeface="Calibri"/>
              </a:rPr>
              <a:t> </a:t>
            </a:r>
            <a:r>
              <a:rPr lang="en-US" altLang="zh-CN" sz="2000" b="1" spc="10" dirty="0">
                <a:solidFill>
                  <a:srgbClr val="000000"/>
                </a:solidFill>
                <a:latin typeface="Calibri"/>
                <a:ea typeface="Calibri"/>
                <a:cs typeface="Calibri"/>
              </a:rPr>
              <a:t>90%.</a:t>
            </a:r>
            <a:endParaRPr lang="en-US" altLang="zh-CN" sz="2000">
              <a:latin typeface="Calibri"/>
              <a:ea typeface="Calibri"/>
              <a:cs typeface="Calibri"/>
            </a:endParaRPr>
          </a:p>
        </p:txBody>
      </p:sp>
      <p:sp>
        <p:nvSpPr>
          <p:cNvPr id="183" name="Text Box183"/>
          <p:cNvSpPr txBox="1"/>
          <p:nvPr/>
        </p:nvSpPr>
        <p:spPr>
          <a:xfrm>
            <a:off x="320040" y="3406648"/>
            <a:ext cx="1197639"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11" dirty="0">
                <a:solidFill>
                  <a:srgbClr val="0000FF"/>
                </a:solidFill>
                <a:latin typeface="Calibri"/>
                <a:ea typeface="Calibri"/>
                <a:cs typeface="Calibri"/>
              </a:rPr>
              <a:t>7.</a:t>
            </a:r>
            <a:r>
              <a:rPr lang="en-US" altLang="zh-CN" sz="2000" b="1" spc="-12" dirty="0">
                <a:solidFill>
                  <a:srgbClr val="0000FF"/>
                </a:solidFill>
                <a:latin typeface="Calibri"/>
                <a:ea typeface="Calibri"/>
                <a:cs typeface="Calibri"/>
              </a:rPr>
              <a:t> </a:t>
            </a:r>
            <a:r>
              <a:rPr lang="en-US" altLang="zh-CN" sz="2000" b="1" spc="0" dirty="0">
                <a:solidFill>
                  <a:srgbClr val="0000FF"/>
                </a:solidFill>
                <a:latin typeface="Calibri"/>
                <a:ea typeface="Calibri"/>
                <a:cs typeface="Calibri"/>
              </a:rPr>
              <a:t>Clarifier:</a:t>
            </a:r>
            <a:endParaRPr lang="en-US" altLang="zh-CN" sz="2000">
              <a:latin typeface="Calibri"/>
              <a:ea typeface="Calibri"/>
              <a:cs typeface="Calibri"/>
            </a:endParaRPr>
          </a:p>
        </p:txBody>
      </p:sp>
      <p:sp>
        <p:nvSpPr>
          <p:cNvPr id="184" name="Text Box184"/>
          <p:cNvSpPr txBox="1"/>
          <p:nvPr/>
        </p:nvSpPr>
        <p:spPr>
          <a:xfrm>
            <a:off x="320040" y="3978053"/>
            <a:ext cx="240421" cy="281313"/>
          </a:xfrm>
          <a:prstGeom prst="rect">
            <a:avLst/>
          </a:prstGeom>
        </p:spPr>
        <p:txBody>
          <a:bodyPr wrap="square" lIns="0" tIns="0" rIns="0" rtlCol="0">
            <a:spAutoFit/>
          </a:bodyPr>
          <a:lstStyle/>
          <a:p>
            <a:pPr algn="l">
              <a:lnSpc>
                <a:spcPts val="0"/>
              </a:lnSpc>
            </a:pPr>
            <a:endParaRPr/>
          </a:p>
          <a:p>
            <a:pPr algn="l" rtl="0">
              <a:lnSpc>
                <a:spcPts val="2215"/>
              </a:lnSpc>
            </a:pPr>
            <a:r>
              <a:rPr lang="en-US" altLang="zh-CN" sz="2000" spc="202" dirty="0">
                <a:solidFill>
                  <a:srgbClr val="000000"/>
                </a:solidFill>
                <a:latin typeface="Wingdings"/>
                <a:ea typeface="Wingdings"/>
                <a:cs typeface="Wingdings"/>
              </a:rPr>
              <a:t></a:t>
            </a:r>
            <a:endParaRPr lang="en-US" altLang="zh-CN" sz="2000">
              <a:latin typeface="Wingdings"/>
              <a:ea typeface="Wingdings"/>
              <a:cs typeface="Wingdings"/>
            </a:endParaRPr>
          </a:p>
        </p:txBody>
      </p:sp>
      <p:sp>
        <p:nvSpPr>
          <p:cNvPr id="185" name="Text Box185"/>
          <p:cNvSpPr txBox="1"/>
          <p:nvPr/>
        </p:nvSpPr>
        <p:spPr>
          <a:xfrm>
            <a:off x="320040" y="4283508"/>
            <a:ext cx="240179" cy="280976"/>
          </a:xfrm>
          <a:prstGeom prst="rect">
            <a:avLst/>
          </a:prstGeom>
        </p:spPr>
        <p:txBody>
          <a:bodyPr wrap="square" lIns="0" tIns="0" rIns="0" rtlCol="0">
            <a:spAutoFit/>
          </a:bodyPr>
          <a:lstStyle/>
          <a:p>
            <a:pPr algn="l">
              <a:lnSpc>
                <a:spcPts val="0"/>
              </a:lnSpc>
            </a:pPr>
            <a:endParaRPr/>
          </a:p>
          <a:p>
            <a:pPr algn="l" rtl="0">
              <a:lnSpc>
                <a:spcPts val="2212"/>
              </a:lnSpc>
            </a:pPr>
            <a:r>
              <a:rPr lang="en-US" altLang="zh-CN" sz="2000" spc="200" dirty="0">
                <a:solidFill>
                  <a:srgbClr val="000000"/>
                </a:solidFill>
                <a:latin typeface="Wingdings"/>
                <a:ea typeface="Wingdings"/>
                <a:cs typeface="Wingdings"/>
              </a:rPr>
              <a:t></a:t>
            </a:r>
            <a:endParaRPr lang="en-US" altLang="zh-CN" sz="20009">
              <a:latin typeface="Wingdings"/>
              <a:ea typeface="Wingdings"/>
              <a:cs typeface="Wingdings"/>
            </a:endParaRPr>
          </a:p>
        </p:txBody>
      </p:sp>
      <p:sp>
        <p:nvSpPr>
          <p:cNvPr id="186" name="Text Box186"/>
          <p:cNvSpPr txBox="1"/>
          <p:nvPr/>
        </p:nvSpPr>
        <p:spPr>
          <a:xfrm>
            <a:off x="320040" y="4588308"/>
            <a:ext cx="240179" cy="280976"/>
          </a:xfrm>
          <a:prstGeom prst="rect">
            <a:avLst/>
          </a:prstGeom>
        </p:spPr>
        <p:txBody>
          <a:bodyPr wrap="square" lIns="0" tIns="0" rIns="0" rtlCol="0">
            <a:spAutoFit/>
          </a:bodyPr>
          <a:lstStyle/>
          <a:p>
            <a:pPr algn="l">
              <a:lnSpc>
                <a:spcPts val="0"/>
              </a:lnSpc>
            </a:pPr>
            <a:endParaRPr/>
          </a:p>
          <a:p>
            <a:pPr algn="l" rtl="0">
              <a:lnSpc>
                <a:spcPts val="2212"/>
              </a:lnSpc>
            </a:pPr>
            <a:r>
              <a:rPr lang="en-US" altLang="zh-CN" sz="2000" spc="200" dirty="0">
                <a:solidFill>
                  <a:srgbClr val="000000"/>
                </a:solidFill>
                <a:latin typeface="Wingdings"/>
                <a:ea typeface="Wingdings"/>
                <a:cs typeface="Wingdings"/>
              </a:rPr>
              <a:t></a:t>
            </a:r>
            <a:endParaRPr lang="en-US" altLang="zh-CN" sz="2000">
              <a:latin typeface="Wingdings"/>
              <a:ea typeface="Wingdings"/>
              <a:cs typeface="Wingdings"/>
            </a:endParaRPr>
          </a:p>
        </p:txBody>
      </p:sp>
      <p:sp>
        <p:nvSpPr>
          <p:cNvPr id="187" name="Text Box187"/>
          <p:cNvSpPr txBox="1"/>
          <p:nvPr/>
        </p:nvSpPr>
        <p:spPr>
          <a:xfrm>
            <a:off x="320040" y="5136948"/>
            <a:ext cx="240179" cy="280977"/>
          </a:xfrm>
          <a:prstGeom prst="rect">
            <a:avLst/>
          </a:prstGeom>
        </p:spPr>
        <p:txBody>
          <a:bodyPr wrap="square" lIns="0" tIns="0" rIns="0" rtlCol="0">
            <a:spAutoFit/>
          </a:bodyPr>
          <a:lstStyle/>
          <a:p>
            <a:pPr algn="l">
              <a:lnSpc>
                <a:spcPts val="0"/>
              </a:lnSpc>
            </a:pPr>
            <a:endParaRPr/>
          </a:p>
          <a:p>
            <a:pPr algn="l" rtl="0">
              <a:lnSpc>
                <a:spcPts val="2212"/>
              </a:lnSpc>
            </a:pPr>
            <a:r>
              <a:rPr lang="en-US" altLang="zh-CN" sz="2000" spc="200" dirty="0">
                <a:solidFill>
                  <a:srgbClr val="000000"/>
                </a:solidFill>
                <a:latin typeface="Wingdings"/>
                <a:ea typeface="Wingdings"/>
                <a:cs typeface="Wingdings"/>
              </a:rPr>
              <a:t></a:t>
            </a:r>
            <a:endParaRPr lang="en-US" altLang="zh-CN" sz="2000">
              <a:latin typeface="Wingdings"/>
              <a:ea typeface="Wingdings"/>
              <a:cs typeface="Wingdings"/>
            </a:endParaRPr>
          </a:p>
        </p:txBody>
      </p:sp>
      <p:sp>
        <p:nvSpPr>
          <p:cNvPr id="188" name="Text Box188"/>
          <p:cNvSpPr txBox="1"/>
          <p:nvPr/>
        </p:nvSpPr>
        <p:spPr>
          <a:xfrm>
            <a:off x="662940" y="4016019"/>
            <a:ext cx="4399687" cy="254814"/>
          </a:xfrm>
          <a:prstGeom prst="rect">
            <a:avLst/>
          </a:prstGeom>
        </p:spPr>
        <p:txBody>
          <a:bodyPr wrap="square" lIns="0" tIns="0" rIns="0" rtlCol="0">
            <a:spAutoFit/>
          </a:bodyPr>
          <a:lstStyle/>
          <a:p>
            <a:pPr algn="l">
              <a:lnSpc>
                <a:spcPts val="0"/>
              </a:lnSpc>
            </a:pPr>
            <a:endParaRPr/>
          </a:p>
          <a:p>
            <a:pPr algn="l" rtl="0">
              <a:lnSpc>
                <a:spcPts val="2006"/>
              </a:lnSpc>
            </a:pPr>
            <a:r>
              <a:rPr lang="en-US" altLang="zh-CN" sz="2000" spc="3"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clarifier</a:t>
            </a:r>
            <a:r>
              <a:rPr lang="en-US" altLang="zh-CN" sz="2000" spc="25" dirty="0">
                <a:solidFill>
                  <a:srgbClr val="000000"/>
                </a:solidFill>
                <a:latin typeface="Calibri"/>
                <a:ea typeface="Calibri"/>
                <a:cs typeface="Calibri"/>
              </a:rPr>
              <a:t> </a:t>
            </a:r>
            <a:r>
              <a:rPr lang="en-US" altLang="zh-CN" sz="2000" b="1" spc="1" dirty="0">
                <a:solidFill>
                  <a:srgbClr val="000000"/>
                </a:solidFill>
                <a:latin typeface="Calibri"/>
                <a:ea typeface="Calibri"/>
                <a:cs typeface="Calibri"/>
              </a:rPr>
              <a:t>collects</a:t>
            </a:r>
            <a:r>
              <a:rPr lang="en-US" altLang="zh-CN" sz="2000" b="1" spc="-29"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the</a:t>
            </a:r>
            <a:r>
              <a:rPr lang="en-US" altLang="zh-CN" sz="2000" b="1" spc="-9" dirty="0">
                <a:solidFill>
                  <a:srgbClr val="000000"/>
                </a:solidFill>
                <a:latin typeface="Calibri"/>
                <a:ea typeface="Calibri"/>
                <a:cs typeface="Calibri"/>
              </a:rPr>
              <a:t> </a:t>
            </a:r>
            <a:r>
              <a:rPr lang="en-US" altLang="zh-CN" sz="2000" b="1" spc="1" dirty="0">
                <a:solidFill>
                  <a:srgbClr val="000000"/>
                </a:solidFill>
                <a:latin typeface="Calibri"/>
                <a:ea typeface="Calibri"/>
                <a:cs typeface="Calibri"/>
              </a:rPr>
              <a:t>biological</a:t>
            </a:r>
            <a:r>
              <a:rPr lang="en-US" altLang="zh-CN" sz="2000" b="1" spc="-35"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sludge.</a:t>
            </a:r>
            <a:endParaRPr lang="en-US" altLang="zh-CN" sz="2000">
              <a:latin typeface="Calibri"/>
              <a:ea typeface="Calibri"/>
              <a:cs typeface="Calibri"/>
            </a:endParaRPr>
          </a:p>
        </p:txBody>
      </p:sp>
      <p:sp>
        <p:nvSpPr>
          <p:cNvPr id="189" name="Text Box189"/>
          <p:cNvSpPr txBox="1"/>
          <p:nvPr/>
        </p:nvSpPr>
        <p:spPr>
          <a:xfrm>
            <a:off x="662940" y="4321429"/>
            <a:ext cx="7045979"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overflowed</a:t>
            </a:r>
            <a:r>
              <a:rPr lang="en-US" altLang="zh-CN" sz="2000" dirty="0">
                <a:solidFill>
                  <a:srgbClr val="000000"/>
                </a:solidFill>
                <a:latin typeface="Calibri"/>
                <a:ea typeface="Calibri"/>
                <a:cs typeface="Calibri"/>
              </a:rPr>
              <a:t> </a:t>
            </a:r>
            <a:r>
              <a:rPr lang="en-US" altLang="zh-CN" sz="2000" spc="-13" dirty="0">
                <a:solidFill>
                  <a:srgbClr val="000000"/>
                </a:solidFill>
                <a:latin typeface="Calibri"/>
                <a:ea typeface="Calibri"/>
                <a:cs typeface="Calibri"/>
              </a:rPr>
              <a:t>water</a:t>
            </a:r>
            <a:r>
              <a:rPr lang="en-US" altLang="zh-CN" sz="2000" spc="19"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is</a:t>
            </a:r>
            <a:r>
              <a:rPr lang="en-US" altLang="zh-CN" sz="2000"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called</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as</a:t>
            </a:r>
            <a:r>
              <a:rPr lang="en-US" altLang="zh-CN" sz="2000" spc="8" dirty="0">
                <a:solidFill>
                  <a:srgbClr val="000000"/>
                </a:solidFill>
                <a:latin typeface="Calibri"/>
                <a:ea typeface="Calibri"/>
                <a:cs typeface="Calibri"/>
              </a:rPr>
              <a:t> </a:t>
            </a:r>
            <a:r>
              <a:rPr lang="en-US" altLang="zh-CN" sz="2000" spc="-9" dirty="0">
                <a:solidFill>
                  <a:srgbClr val="000000"/>
                </a:solidFill>
                <a:latin typeface="Calibri"/>
                <a:ea typeface="Calibri"/>
                <a:cs typeface="Calibri"/>
              </a:rPr>
              <a:t>treated</a:t>
            </a:r>
            <a:r>
              <a:rPr lang="en-US" altLang="zh-CN" sz="2000" spc="16"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effluent</a:t>
            </a:r>
            <a:r>
              <a:rPr lang="en-US" altLang="zh-CN" sz="2000"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and</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disposed</a:t>
            </a:r>
            <a:r>
              <a:rPr lang="en-US" altLang="zh-CN" sz="2000" spc="5"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out.</a:t>
            </a:r>
            <a:endParaRPr lang="en-US" altLang="zh-CN" sz="2000">
              <a:latin typeface="Calibri"/>
              <a:ea typeface="Calibri"/>
              <a:cs typeface="Calibri"/>
            </a:endParaRPr>
          </a:p>
        </p:txBody>
      </p:sp>
      <p:sp>
        <p:nvSpPr>
          <p:cNvPr id="190" name="Text Box190"/>
          <p:cNvSpPr txBox="1"/>
          <p:nvPr/>
        </p:nvSpPr>
        <p:spPr>
          <a:xfrm>
            <a:off x="662940" y="4626229"/>
            <a:ext cx="7137602" cy="498348"/>
          </a:xfrm>
          <a:prstGeom prst="rect">
            <a:avLst/>
          </a:prstGeom>
        </p:spPr>
        <p:txBody>
          <a:bodyPr wrap="square" lIns="0" tIns="0" rIns="0" rtlCol="0">
            <a:spAutoFit/>
          </a:bodyPr>
          <a:lstStyle/>
          <a:p>
            <a:pPr algn="l">
              <a:lnSpc>
                <a:spcPts val="0"/>
              </a:lnSpc>
            </a:pPr>
            <a:endParaRPr/>
          </a:p>
          <a:p>
            <a:pPr algn="l" rtl="0">
              <a:lnSpc>
                <a:spcPts val="1962"/>
              </a:lnSpc>
            </a:pPr>
            <a:r>
              <a:rPr lang="en-US" altLang="zh-CN" sz="2000" spc="2"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outlet</a:t>
            </a:r>
            <a:r>
              <a:rPr lang="en-US" altLang="zh-CN" sz="2000" dirty="0">
                <a:solidFill>
                  <a:srgbClr val="000000"/>
                </a:solidFill>
                <a:latin typeface="Calibri"/>
                <a:ea typeface="Calibri"/>
                <a:cs typeface="Calibri"/>
              </a:rPr>
              <a:t> </a:t>
            </a:r>
            <a:r>
              <a:rPr lang="en-US" altLang="zh-CN" sz="2000" spc="-11" dirty="0">
                <a:solidFill>
                  <a:srgbClr val="000000"/>
                </a:solidFill>
                <a:latin typeface="Calibri"/>
                <a:ea typeface="Calibri"/>
                <a:cs typeface="Calibri"/>
              </a:rPr>
              <a:t>water</a:t>
            </a:r>
            <a:r>
              <a:rPr lang="en-US" altLang="zh-CN" sz="2000" spc="7"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quality</a:t>
            </a:r>
            <a:r>
              <a:rPr lang="en-US" altLang="zh-CN" sz="200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is</a:t>
            </a:r>
            <a:r>
              <a:rPr lang="en-US" altLang="zh-CN" sz="2000"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checked</a:t>
            </a:r>
            <a:r>
              <a:rPr lang="en-US" altLang="zh-CN" sz="2000" dirty="0">
                <a:solidFill>
                  <a:srgbClr val="000000"/>
                </a:solidFill>
                <a:latin typeface="Calibri"/>
                <a:ea typeface="Calibri"/>
                <a:cs typeface="Calibri"/>
              </a:rPr>
              <a:t> </a:t>
            </a:r>
            <a:r>
              <a:rPr lang="en-US" altLang="zh-CN" sz="2000" spc="-12" dirty="0">
                <a:solidFill>
                  <a:srgbClr val="000000"/>
                </a:solidFill>
                <a:latin typeface="Calibri"/>
                <a:ea typeface="Calibri"/>
                <a:cs typeface="Calibri"/>
              </a:rPr>
              <a:t>to</a:t>
            </a:r>
            <a:r>
              <a:rPr lang="en-US" altLang="zh-CN" sz="2000"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be</a:t>
            </a:r>
            <a:r>
              <a:rPr lang="en-US" altLang="zh-CN" sz="2000" spc="-13"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within</a:t>
            </a:r>
            <a:r>
              <a:rPr lang="en-US" altLang="zh-CN" sz="2000" spc="8"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the</a:t>
            </a:r>
            <a:r>
              <a:rPr lang="en-US" altLang="zh-CN" sz="2000" spc="-8"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accepted</a:t>
            </a:r>
            <a:r>
              <a:rPr lang="en-US" altLang="zh-CN" sz="2000"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limit</a:t>
            </a:r>
            <a:r>
              <a:rPr lang="en-US" altLang="zh-CN" sz="2000" spc="22"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as</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delineated</a:t>
            </a:r>
            <a:r>
              <a:rPr lang="en-US" altLang="zh-CN" sz="2000" spc="10"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in</a:t>
            </a:r>
            <a:r>
              <a:rPr lang="en-US" altLang="zh-CN" sz="2000"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b="1" spc="1" dirty="0">
                <a:solidFill>
                  <a:srgbClr val="000000"/>
                </a:solidFill>
                <a:latin typeface="Calibri"/>
                <a:ea typeface="Calibri"/>
                <a:cs typeface="Calibri"/>
              </a:rPr>
              <a:t>norms</a:t>
            </a:r>
            <a:r>
              <a:rPr lang="en-US" altLang="zh-CN" sz="2000" b="1" spc="-12"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of</a:t>
            </a:r>
            <a:r>
              <a:rPr lang="en-US" altLang="zh-CN" sz="2000" b="1" spc="10"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the</a:t>
            </a:r>
            <a:r>
              <a:rPr lang="en-US" altLang="zh-CN" sz="2000" b="1" spc="-17" dirty="0">
                <a:solidFill>
                  <a:srgbClr val="000000"/>
                </a:solidFill>
                <a:latin typeface="Calibri"/>
                <a:ea typeface="Calibri"/>
                <a:cs typeface="Calibri"/>
              </a:rPr>
              <a:t> </a:t>
            </a:r>
            <a:r>
              <a:rPr lang="en-US" altLang="zh-CN" sz="2000" b="1" spc="-1" dirty="0">
                <a:solidFill>
                  <a:srgbClr val="000000"/>
                </a:solidFill>
                <a:latin typeface="Calibri"/>
                <a:ea typeface="Calibri"/>
                <a:cs typeface="Calibri"/>
              </a:rPr>
              <a:t>Bureau</a:t>
            </a:r>
            <a:r>
              <a:rPr lang="en-US" altLang="zh-CN" sz="2000" b="1" dirty="0">
                <a:solidFill>
                  <a:srgbClr val="000000"/>
                </a:solidFill>
                <a:latin typeface="Calibri"/>
                <a:ea typeface="Calibri"/>
                <a:cs typeface="Calibri"/>
              </a:rPr>
              <a:t> </a:t>
            </a:r>
            <a:r>
              <a:rPr lang="en-US" altLang="zh-CN" sz="2000" b="1" spc="0" dirty="0">
                <a:solidFill>
                  <a:srgbClr val="000000"/>
                </a:solidFill>
                <a:latin typeface="Calibri"/>
                <a:ea typeface="Calibri"/>
                <a:cs typeface="Calibri"/>
              </a:rPr>
              <a:t>of</a:t>
            </a:r>
            <a:r>
              <a:rPr lang="en-US" altLang="zh-CN" sz="2000" b="1"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Indian</a:t>
            </a:r>
            <a:r>
              <a:rPr lang="en-US" altLang="zh-CN" sz="2000" b="1" spc="-19" dirty="0">
                <a:solidFill>
                  <a:srgbClr val="000000"/>
                </a:solidFill>
                <a:latin typeface="Calibri"/>
                <a:ea typeface="Calibri"/>
                <a:cs typeface="Calibri"/>
              </a:rPr>
              <a:t> </a:t>
            </a:r>
            <a:r>
              <a:rPr lang="en-US" altLang="zh-CN" sz="2000" b="1" spc="-3" dirty="0">
                <a:solidFill>
                  <a:srgbClr val="000000"/>
                </a:solidFill>
                <a:latin typeface="Calibri"/>
                <a:ea typeface="Calibri"/>
                <a:cs typeface="Calibri"/>
              </a:rPr>
              <a:t>standards.</a:t>
            </a:r>
            <a:endParaRPr lang="en-US" altLang="zh-CN" sz="2000">
              <a:latin typeface="Calibri"/>
              <a:ea typeface="Calibri"/>
              <a:cs typeface="Calibri"/>
            </a:endParaRPr>
          </a:p>
        </p:txBody>
      </p:sp>
      <p:sp>
        <p:nvSpPr>
          <p:cNvPr id="191" name="Text Box191"/>
          <p:cNvSpPr txBox="1"/>
          <p:nvPr/>
        </p:nvSpPr>
        <p:spPr>
          <a:xfrm>
            <a:off x="662940" y="5174869"/>
            <a:ext cx="7799322" cy="498374"/>
          </a:xfrm>
          <a:prstGeom prst="rect">
            <a:avLst/>
          </a:prstGeom>
        </p:spPr>
        <p:txBody>
          <a:bodyPr wrap="square" lIns="0" tIns="0" rIns="0" rtlCol="0">
            <a:spAutoFit/>
          </a:bodyPr>
          <a:lstStyle/>
          <a:p>
            <a:pPr algn="l">
              <a:lnSpc>
                <a:spcPts val="0"/>
              </a:lnSpc>
            </a:pPr>
            <a:endParaRPr/>
          </a:p>
          <a:p>
            <a:pPr algn="l" rtl="0">
              <a:lnSpc>
                <a:spcPts val="1962"/>
              </a:lnSpc>
            </a:pPr>
            <a:r>
              <a:rPr lang="en-US" altLang="zh-CN" sz="2000" spc="-3" dirty="0">
                <a:solidFill>
                  <a:srgbClr val="000000"/>
                </a:solidFill>
                <a:latin typeface="Calibri"/>
                <a:ea typeface="Calibri"/>
                <a:cs typeface="Calibri"/>
              </a:rPr>
              <a:t>Through</a:t>
            </a:r>
            <a:r>
              <a:rPr lang="en-US" altLang="zh-CN" sz="2000" spc="-17"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pipelines,</a:t>
            </a:r>
            <a:r>
              <a:rPr lang="en-US" altLang="zh-CN" sz="2000"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9" dirty="0">
                <a:solidFill>
                  <a:srgbClr val="000000"/>
                </a:solidFill>
                <a:latin typeface="Calibri"/>
                <a:ea typeface="Calibri"/>
                <a:cs typeface="Calibri"/>
              </a:rPr>
              <a:t>treated</a:t>
            </a:r>
            <a:r>
              <a:rPr lang="en-US" altLang="zh-CN" sz="2000" spc="13" dirty="0">
                <a:solidFill>
                  <a:srgbClr val="000000"/>
                </a:solidFill>
                <a:latin typeface="Calibri"/>
                <a:ea typeface="Calibri"/>
                <a:cs typeface="Calibri"/>
              </a:rPr>
              <a:t> </a:t>
            </a:r>
            <a:r>
              <a:rPr lang="en-US" altLang="zh-CN" sz="2000" spc="-13" dirty="0">
                <a:solidFill>
                  <a:srgbClr val="000000"/>
                </a:solidFill>
                <a:latin typeface="Calibri"/>
                <a:ea typeface="Calibri"/>
                <a:cs typeface="Calibri"/>
              </a:rPr>
              <a:t>water</a:t>
            </a:r>
            <a:r>
              <a:rPr lang="en-US" altLang="zh-CN" sz="2000" spc="11" dirty="0">
                <a:solidFill>
                  <a:srgbClr val="000000"/>
                </a:solidFill>
                <a:latin typeface="Calibri"/>
                <a:ea typeface="Calibri"/>
                <a:cs typeface="Calibri"/>
              </a:rPr>
              <a:t> </a:t>
            </a:r>
            <a:r>
              <a:rPr lang="en-US" altLang="zh-CN" sz="2000" spc="0" dirty="0">
                <a:solidFill>
                  <a:srgbClr val="000000"/>
                </a:solidFill>
                <a:latin typeface="Calibri"/>
                <a:ea typeface="Calibri"/>
                <a:cs typeface="Calibri"/>
              </a:rPr>
              <a:t>is</a:t>
            </a:r>
            <a:r>
              <a:rPr lang="en-US" altLang="zh-CN" sz="2000" spc="10" dirty="0">
                <a:solidFill>
                  <a:srgbClr val="000000"/>
                </a:solidFill>
                <a:latin typeface="Calibri"/>
                <a:ea typeface="Calibri"/>
                <a:cs typeface="Calibri"/>
              </a:rPr>
              <a:t> </a:t>
            </a:r>
            <a:r>
              <a:rPr lang="en-US" altLang="zh-CN" sz="2000" spc="1" dirty="0">
                <a:solidFill>
                  <a:srgbClr val="000000"/>
                </a:solidFill>
                <a:latin typeface="Calibri"/>
                <a:ea typeface="Calibri"/>
                <a:cs typeface="Calibri"/>
              </a:rPr>
              <a:t>disposed</a:t>
            </a:r>
            <a:r>
              <a:rPr lang="en-US" altLang="zh-CN" sz="2000" dirty="0">
                <a:solidFill>
                  <a:srgbClr val="000000"/>
                </a:solidFill>
                <a:latin typeface="Calibri"/>
                <a:ea typeface="Calibri"/>
                <a:cs typeface="Calibri"/>
              </a:rPr>
              <a:t> </a:t>
            </a:r>
            <a:r>
              <a:rPr lang="en-US" altLang="zh-CN" sz="2000" spc="-12" dirty="0">
                <a:solidFill>
                  <a:srgbClr val="000000"/>
                </a:solidFill>
                <a:latin typeface="Calibri"/>
                <a:ea typeface="Calibri"/>
                <a:cs typeface="Calibri"/>
              </a:rPr>
              <a:t>into</a:t>
            </a:r>
            <a:r>
              <a:rPr lang="en-US" altLang="zh-CN" sz="2000" dirty="0">
                <a:solidFill>
                  <a:srgbClr val="000000"/>
                </a:solidFill>
                <a:latin typeface="Calibri"/>
                <a:ea typeface="Calibri"/>
                <a:cs typeface="Calibri"/>
              </a:rPr>
              <a:t> </a:t>
            </a:r>
            <a:r>
              <a:rPr lang="en-US" altLang="zh-CN" sz="2000" spc="4" dirty="0">
                <a:solidFill>
                  <a:srgbClr val="000000"/>
                </a:solidFill>
                <a:latin typeface="Calibri"/>
                <a:ea typeface="Calibri"/>
                <a:cs typeface="Calibri"/>
              </a:rPr>
              <a:t>the</a:t>
            </a:r>
            <a:r>
              <a:rPr lang="en-US" altLang="zh-CN" sz="2000" dirty="0">
                <a:solidFill>
                  <a:srgbClr val="000000"/>
                </a:solidFill>
                <a:latin typeface="Calibri"/>
                <a:ea typeface="Calibri"/>
                <a:cs typeface="Calibri"/>
              </a:rPr>
              <a:t> </a:t>
            </a:r>
            <a:r>
              <a:rPr lang="en-US" altLang="zh-CN" sz="2000" spc="-8" dirty="0">
                <a:solidFill>
                  <a:srgbClr val="000000"/>
                </a:solidFill>
                <a:latin typeface="Calibri"/>
                <a:ea typeface="Calibri"/>
                <a:cs typeface="Calibri"/>
              </a:rPr>
              <a:t>environment</a:t>
            </a:r>
            <a:r>
              <a:rPr lang="en-US" altLang="zh-CN" sz="2000" spc="17" dirty="0">
                <a:solidFill>
                  <a:srgbClr val="000000"/>
                </a:solidFill>
                <a:latin typeface="Calibri"/>
                <a:ea typeface="Calibri"/>
                <a:cs typeface="Calibri"/>
              </a:rPr>
              <a:t> </a:t>
            </a:r>
            <a:r>
              <a:rPr lang="en-US" altLang="zh-CN" sz="2000" spc="-5" dirty="0">
                <a:solidFill>
                  <a:srgbClr val="000000"/>
                </a:solidFill>
                <a:latin typeface="Calibri"/>
                <a:ea typeface="Calibri"/>
                <a:cs typeface="Calibri"/>
              </a:rPr>
              <a:t>river</a:t>
            </a:r>
            <a:r>
              <a:rPr lang="en-US" altLang="zh-CN" sz="2000" dirty="0">
                <a:solidFill>
                  <a:srgbClr val="000000"/>
                </a:solidFill>
                <a:latin typeface="Calibri"/>
                <a:ea typeface="Calibri"/>
                <a:cs typeface="Calibri"/>
              </a:rPr>
              <a:t> </a:t>
            </a:r>
            <a:r>
              <a:rPr lang="en-US" altLang="zh-CN" sz="2000" spc="-38" dirty="0">
                <a:solidFill>
                  <a:srgbClr val="000000"/>
                </a:solidFill>
                <a:latin typeface="Calibri"/>
                <a:ea typeface="Calibri"/>
                <a:cs typeface="Calibri"/>
              </a:rPr>
              <a:t>water,</a:t>
            </a:r>
            <a:r>
              <a:rPr lang="en-US" altLang="zh-CN" sz="2000" dirty="0">
                <a:solidFill>
                  <a:srgbClr val="000000"/>
                </a:solidFill>
                <a:latin typeface="Calibri"/>
                <a:ea typeface="Calibri"/>
                <a:cs typeface="Calibri"/>
              </a:rPr>
              <a:t> </a:t>
            </a:r>
            <a:r>
              <a:rPr lang="en-US" altLang="zh-CN" sz="2000" spc="-2" dirty="0">
                <a:solidFill>
                  <a:srgbClr val="000000"/>
                </a:solidFill>
                <a:latin typeface="Calibri"/>
                <a:ea typeface="Calibri"/>
                <a:cs typeface="Calibri"/>
              </a:rPr>
              <a:t>barren</a:t>
            </a:r>
            <a:r>
              <a:rPr lang="en-US" altLang="zh-CN" sz="2000" dirty="0">
                <a:solidFill>
                  <a:srgbClr val="000000"/>
                </a:solidFill>
                <a:latin typeface="Calibri"/>
                <a:ea typeface="Calibri"/>
                <a:cs typeface="Calibri"/>
              </a:rPr>
              <a:t> </a:t>
            </a:r>
            <a:r>
              <a:rPr lang="en-US" altLang="zh-CN" sz="2000" spc="3" dirty="0">
                <a:solidFill>
                  <a:srgbClr val="000000"/>
                </a:solidFill>
                <a:latin typeface="Calibri"/>
                <a:ea typeface="Calibri"/>
                <a:cs typeface="Calibri"/>
              </a:rPr>
              <a:t>land,</a:t>
            </a:r>
            <a:r>
              <a:rPr lang="en-US" altLang="zh-CN" sz="2000" spc="-8" dirty="0">
                <a:solidFill>
                  <a:srgbClr val="000000"/>
                </a:solidFill>
                <a:latin typeface="Calibri"/>
                <a:ea typeface="Calibri"/>
                <a:cs typeface="Calibri"/>
              </a:rPr>
              <a:t> </a:t>
            </a:r>
            <a:r>
              <a:rPr lang="en-US" altLang="zh-CN" sz="2000" spc="-6" dirty="0">
                <a:solidFill>
                  <a:srgbClr val="000000"/>
                </a:solidFill>
                <a:latin typeface="Calibri"/>
                <a:ea typeface="Calibri"/>
                <a:cs typeface="Calibri"/>
              </a:rPr>
              <a:t>etc.</a:t>
            </a:r>
            <a:endParaRPr lang="en-US" altLang="zh-CN" sz="2000">
              <a:latin typeface="Calibri"/>
              <a:ea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ath192"/>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93" name="Text Box193"/>
          <p:cNvSpPr txBox="1"/>
          <p:nvPr/>
        </p:nvSpPr>
        <p:spPr>
          <a:xfrm>
            <a:off x="2249170" y="377825"/>
            <a:ext cx="4686508" cy="559308"/>
          </a:xfrm>
          <a:prstGeom prst="rect">
            <a:avLst/>
          </a:prstGeom>
        </p:spPr>
        <p:txBody>
          <a:bodyPr wrap="square" lIns="0" tIns="0" rIns="0" rtlCol="0">
            <a:spAutoFit/>
          </a:bodyPr>
          <a:lstStyle/>
          <a:p>
            <a:pPr algn="l">
              <a:lnSpc>
                <a:spcPts val="0"/>
              </a:lnSpc>
            </a:pPr>
            <a:endParaRPr/>
          </a:p>
          <a:p>
            <a:pPr algn="l" rtl="0">
              <a:lnSpc>
                <a:spcPts val="4404"/>
              </a:lnSpc>
            </a:pPr>
            <a:r>
              <a:rPr lang="en-US" altLang="zh-CN" sz="4400" b="1" spc="2" dirty="0">
                <a:solidFill>
                  <a:srgbClr val="0000FF"/>
                </a:solidFill>
                <a:latin typeface="Calibri"/>
                <a:ea typeface="Calibri"/>
                <a:cs typeface="Calibri"/>
              </a:rPr>
              <a:t>ETP</a:t>
            </a:r>
            <a:r>
              <a:rPr lang="en-US" altLang="zh-CN" sz="4400" b="1" dirty="0">
                <a:solidFill>
                  <a:srgbClr val="0000FF"/>
                </a:solidFill>
                <a:latin typeface="Calibri"/>
                <a:ea typeface="Calibri"/>
                <a:cs typeface="Calibri"/>
              </a:rPr>
              <a:t> </a:t>
            </a:r>
            <a:r>
              <a:rPr lang="en-US" altLang="zh-CN" sz="4400" b="1" spc="-6" dirty="0">
                <a:solidFill>
                  <a:srgbClr val="0000FF"/>
                </a:solidFill>
                <a:latin typeface="Calibri"/>
                <a:ea typeface="Calibri"/>
                <a:cs typeface="Calibri"/>
              </a:rPr>
              <a:t>Plant</a:t>
            </a:r>
            <a:r>
              <a:rPr lang="en-US" altLang="zh-CN" sz="4400" b="1" spc="-19" dirty="0">
                <a:solidFill>
                  <a:srgbClr val="0000FF"/>
                </a:solidFill>
                <a:latin typeface="Calibri"/>
                <a:ea typeface="Calibri"/>
                <a:cs typeface="Calibri"/>
              </a:rPr>
              <a:t> </a:t>
            </a:r>
            <a:r>
              <a:rPr lang="en-US" altLang="zh-CN" sz="4400" b="1" spc="-13" dirty="0">
                <a:solidFill>
                  <a:srgbClr val="0000FF"/>
                </a:solidFill>
                <a:latin typeface="Calibri"/>
                <a:ea typeface="Calibri"/>
                <a:cs typeface="Calibri"/>
              </a:rPr>
              <a:t>Operation</a:t>
            </a:r>
            <a:endParaRPr lang="en-US" altLang="zh-CN" sz="4400">
              <a:latin typeface="Calibri"/>
              <a:ea typeface="Calibri"/>
              <a:cs typeface="Calibri"/>
            </a:endParaRPr>
          </a:p>
        </p:txBody>
      </p:sp>
      <p:sp>
        <p:nvSpPr>
          <p:cNvPr id="194" name="Text Box194"/>
          <p:cNvSpPr txBox="1"/>
          <p:nvPr/>
        </p:nvSpPr>
        <p:spPr>
          <a:xfrm>
            <a:off x="243840" y="1102487"/>
            <a:ext cx="2836507" cy="342900"/>
          </a:xfrm>
          <a:prstGeom prst="rect">
            <a:avLst/>
          </a:prstGeom>
        </p:spPr>
        <p:txBody>
          <a:bodyPr wrap="square" lIns="0" tIns="0" rIns="0" rtlCol="0">
            <a:spAutoFit/>
          </a:bodyPr>
          <a:lstStyle/>
          <a:p>
            <a:pPr algn="l">
              <a:lnSpc>
                <a:spcPts val="0"/>
              </a:lnSpc>
            </a:pPr>
            <a:endParaRPr/>
          </a:p>
          <a:p>
            <a:pPr algn="l" rtl="0">
              <a:lnSpc>
                <a:spcPts val="2700"/>
              </a:lnSpc>
            </a:pPr>
            <a:r>
              <a:rPr lang="en-US" altLang="zh-CN" sz="2700" b="1" spc="13" dirty="0">
                <a:solidFill>
                  <a:srgbClr val="0000FF"/>
                </a:solidFill>
                <a:latin typeface="Calibri"/>
                <a:ea typeface="Calibri"/>
                <a:cs typeface="Calibri"/>
              </a:rPr>
              <a:t>8.</a:t>
            </a:r>
            <a:r>
              <a:rPr lang="en-US" altLang="zh-CN" sz="2700" b="1" spc="-14" dirty="0">
                <a:solidFill>
                  <a:srgbClr val="0000FF"/>
                </a:solidFill>
                <a:latin typeface="Calibri"/>
                <a:ea typeface="Calibri"/>
                <a:cs typeface="Calibri"/>
              </a:rPr>
              <a:t> </a:t>
            </a:r>
            <a:r>
              <a:rPr lang="en-US" altLang="zh-CN" sz="2700" b="1" spc="-4" dirty="0">
                <a:solidFill>
                  <a:srgbClr val="0000FF"/>
                </a:solidFill>
                <a:latin typeface="Calibri"/>
                <a:ea typeface="Calibri"/>
                <a:cs typeface="Calibri"/>
              </a:rPr>
              <a:t>Sludge</a:t>
            </a:r>
            <a:r>
              <a:rPr lang="en-US" altLang="zh-CN" sz="2700" b="1" dirty="0">
                <a:solidFill>
                  <a:srgbClr val="0000FF"/>
                </a:solidFill>
                <a:latin typeface="Calibri"/>
                <a:ea typeface="Calibri"/>
                <a:cs typeface="Calibri"/>
              </a:rPr>
              <a:t> </a:t>
            </a:r>
            <a:r>
              <a:rPr lang="en-US" altLang="zh-CN" sz="2700" b="1" spc="-7" dirty="0">
                <a:solidFill>
                  <a:srgbClr val="0000FF"/>
                </a:solidFill>
                <a:latin typeface="Calibri"/>
                <a:ea typeface="Calibri"/>
                <a:cs typeface="Calibri"/>
              </a:rPr>
              <a:t>thickener:</a:t>
            </a:r>
            <a:endParaRPr lang="en-US" altLang="zh-CN" sz="2700">
              <a:latin typeface="Calibri"/>
              <a:ea typeface="Calibri"/>
              <a:cs typeface="Calibri"/>
            </a:endParaRPr>
          </a:p>
        </p:txBody>
      </p:sp>
      <p:sp>
        <p:nvSpPr>
          <p:cNvPr id="195" name="Text Box195"/>
          <p:cNvSpPr txBox="1"/>
          <p:nvPr/>
        </p:nvSpPr>
        <p:spPr>
          <a:xfrm>
            <a:off x="243840" y="1792440"/>
            <a:ext cx="7485431" cy="805472"/>
          </a:xfrm>
          <a:prstGeom prst="rect">
            <a:avLst/>
          </a:prstGeom>
        </p:spPr>
        <p:txBody>
          <a:bodyPr wrap="square" lIns="0" tIns="0" rIns="0" rtlCol="0">
            <a:spAutoFit/>
          </a:bodyPr>
          <a:lstStyle/>
          <a:p>
            <a:pPr algn="l">
              <a:lnSpc>
                <a:spcPts val="0"/>
              </a:lnSpc>
            </a:pPr>
            <a:endParaRPr/>
          </a:p>
          <a:p>
            <a:pPr algn="l" rtl="0">
              <a:lnSpc>
                <a:spcPts val="3171"/>
              </a:lnSpc>
            </a:pPr>
            <a:r>
              <a:rPr lang="en-US" altLang="zh-CN" sz="2700" spc="267" dirty="0">
                <a:solidFill>
                  <a:srgbClr val="000000"/>
                </a:solidFill>
                <a:latin typeface="Wingdings"/>
                <a:ea typeface="Wingdings"/>
                <a:cs typeface="Wingdings"/>
              </a:rPr>
              <a:t></a:t>
            </a:r>
            <a:r>
              <a:rPr lang="en-US" altLang="zh-CN" sz="2700" spc="-2411" dirty="0">
                <a:solidFill>
                  <a:srgbClr val="000000"/>
                </a:solidFill>
                <a:latin typeface="Wingdings"/>
                <a:ea typeface="Wingdings"/>
                <a:cs typeface="Wingdings"/>
              </a:rPr>
              <a:t> </a:t>
            </a:r>
            <a:r>
              <a:rPr lang="en-US" altLang="zh-CN" sz="2700" spc="0" dirty="0">
                <a:solidFill>
                  <a:srgbClr val="000000"/>
                </a:solidFill>
                <a:latin typeface="Calibri"/>
                <a:ea typeface="Calibri"/>
                <a:cs typeface="Calibri"/>
              </a:rPr>
              <a:t>The</a:t>
            </a:r>
            <a:r>
              <a:rPr lang="en-US" altLang="zh-CN" sz="2700"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inlet</a:t>
            </a:r>
            <a:r>
              <a:rPr lang="en-US" altLang="zh-CN" sz="2700" spc="-20" dirty="0">
                <a:solidFill>
                  <a:srgbClr val="000000"/>
                </a:solidFill>
                <a:latin typeface="Calibri"/>
                <a:ea typeface="Calibri"/>
                <a:cs typeface="Calibri"/>
              </a:rPr>
              <a:t> </a:t>
            </a:r>
            <a:r>
              <a:rPr lang="en-US" altLang="zh-CN" sz="2700" spc="-16" dirty="0">
                <a:solidFill>
                  <a:srgbClr val="000000"/>
                </a:solidFill>
                <a:latin typeface="Calibri"/>
                <a:ea typeface="Calibri"/>
                <a:cs typeface="Calibri"/>
              </a:rPr>
              <a:t>water</a:t>
            </a:r>
            <a:r>
              <a:rPr lang="en-US" altLang="zh-CN" sz="2700" spc="-25" dirty="0">
                <a:solidFill>
                  <a:srgbClr val="000000"/>
                </a:solidFill>
                <a:latin typeface="Calibri"/>
                <a:ea typeface="Calibri"/>
                <a:cs typeface="Calibri"/>
              </a:rPr>
              <a:t> </a:t>
            </a:r>
            <a:r>
              <a:rPr lang="en-US" altLang="zh-CN" sz="2700" spc="-7" dirty="0">
                <a:solidFill>
                  <a:srgbClr val="000000"/>
                </a:solidFill>
                <a:latin typeface="Calibri"/>
                <a:ea typeface="Calibri"/>
                <a:cs typeface="Calibri"/>
              </a:rPr>
              <a:t>consists</a:t>
            </a:r>
            <a:r>
              <a:rPr lang="en-US" altLang="zh-CN" sz="2700" spc="-13"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of</a:t>
            </a:r>
            <a:r>
              <a:rPr lang="en-US" altLang="zh-CN" sz="2700" spc="-11" dirty="0">
                <a:solidFill>
                  <a:srgbClr val="000000"/>
                </a:solidFill>
                <a:latin typeface="Calibri"/>
                <a:ea typeface="Calibri"/>
                <a:cs typeface="Calibri"/>
              </a:rPr>
              <a:t> </a:t>
            </a:r>
            <a:r>
              <a:rPr lang="en-US" altLang="zh-CN" sz="2700" b="1" spc="0" dirty="0">
                <a:solidFill>
                  <a:srgbClr val="000000"/>
                </a:solidFill>
                <a:latin typeface="Calibri"/>
                <a:ea typeface="Calibri"/>
                <a:cs typeface="Calibri"/>
              </a:rPr>
              <a:t>60%</a:t>
            </a:r>
            <a:r>
              <a:rPr lang="en-US" altLang="zh-CN" sz="2700" b="1" spc="-13" dirty="0">
                <a:solidFill>
                  <a:srgbClr val="000000"/>
                </a:solidFill>
                <a:latin typeface="Calibri"/>
                <a:ea typeface="Calibri"/>
                <a:cs typeface="Calibri"/>
              </a:rPr>
              <a:t> </a:t>
            </a:r>
            <a:r>
              <a:rPr lang="en-US" altLang="zh-CN" sz="2700" b="1" spc="-17" dirty="0">
                <a:solidFill>
                  <a:srgbClr val="000000"/>
                </a:solidFill>
                <a:latin typeface="Calibri"/>
                <a:ea typeface="Calibri"/>
                <a:cs typeface="Calibri"/>
              </a:rPr>
              <a:t>water</a:t>
            </a:r>
            <a:r>
              <a:rPr lang="en-US" altLang="zh-CN" sz="2700" b="1" spc="11" dirty="0">
                <a:solidFill>
                  <a:srgbClr val="000000"/>
                </a:solidFill>
                <a:latin typeface="Calibri"/>
                <a:ea typeface="Calibri"/>
                <a:cs typeface="Calibri"/>
              </a:rPr>
              <a:t> </a:t>
            </a:r>
            <a:r>
              <a:rPr lang="en-US" altLang="zh-CN" sz="2700" b="1" spc="0" dirty="0">
                <a:solidFill>
                  <a:srgbClr val="000000"/>
                </a:solidFill>
                <a:latin typeface="Calibri"/>
                <a:ea typeface="Calibri"/>
                <a:cs typeface="Calibri"/>
              </a:rPr>
              <a:t>+</a:t>
            </a:r>
            <a:r>
              <a:rPr lang="en-US" altLang="zh-CN" sz="2700" b="1" dirty="0">
                <a:solidFill>
                  <a:srgbClr val="000000"/>
                </a:solidFill>
                <a:latin typeface="Calibri"/>
                <a:ea typeface="Calibri"/>
                <a:cs typeface="Calibri"/>
              </a:rPr>
              <a:t> </a:t>
            </a:r>
            <a:r>
              <a:rPr lang="en-US" altLang="zh-CN" sz="2700" b="1" spc="0" dirty="0">
                <a:solidFill>
                  <a:srgbClr val="000000"/>
                </a:solidFill>
                <a:latin typeface="Calibri"/>
                <a:ea typeface="Calibri"/>
                <a:cs typeface="Calibri"/>
              </a:rPr>
              <a:t>40%</a:t>
            </a:r>
            <a:r>
              <a:rPr lang="en-US" altLang="zh-CN" sz="2700" b="1" spc="-11" dirty="0">
                <a:solidFill>
                  <a:srgbClr val="000000"/>
                </a:solidFill>
                <a:latin typeface="Calibri"/>
                <a:ea typeface="Calibri"/>
                <a:cs typeface="Calibri"/>
              </a:rPr>
              <a:t> </a:t>
            </a:r>
            <a:r>
              <a:rPr lang="en-US" altLang="zh-CN" sz="2700" b="1" spc="0" dirty="0">
                <a:solidFill>
                  <a:srgbClr val="000000"/>
                </a:solidFill>
                <a:latin typeface="Calibri"/>
                <a:ea typeface="Calibri"/>
                <a:cs typeface="Calibri"/>
              </a:rPr>
              <a:t>solids</a:t>
            </a:r>
            <a:r>
              <a:rPr lang="en-US" altLang="zh-CN" sz="2700" spc="20" dirty="0">
                <a:solidFill>
                  <a:srgbClr val="000000"/>
                </a:solidFill>
                <a:latin typeface="Calibri"/>
                <a:ea typeface="Calibri"/>
                <a:cs typeface="Calibri"/>
              </a:rPr>
              <a:t>.</a:t>
            </a:r>
            <a:r>
              <a:rPr lang="en-US" altLang="zh-CN" sz="2700" spc="-20" dirty="0">
                <a:solidFill>
                  <a:srgbClr val="000000"/>
                </a:solidFill>
                <a:latin typeface="Calibri"/>
                <a:ea typeface="Calibri"/>
                <a:cs typeface="Calibri"/>
              </a:rPr>
              <a:t> </a:t>
            </a:r>
            <a:r>
              <a:rPr lang="en-US" altLang="zh-CN" sz="2700" spc="267" dirty="0">
                <a:solidFill>
                  <a:srgbClr val="000000"/>
                </a:solidFill>
                <a:latin typeface="Wingdings"/>
                <a:ea typeface="Wingdings"/>
                <a:cs typeface="Wingdings"/>
              </a:rPr>
              <a:t></a:t>
            </a:r>
            <a:r>
              <a:rPr lang="en-US" altLang="zh-CN" sz="2700" spc="-2411" dirty="0">
                <a:solidFill>
                  <a:srgbClr val="000000"/>
                </a:solidFill>
                <a:latin typeface="Wingdings"/>
                <a:ea typeface="Wingdings"/>
                <a:cs typeface="Wingdings"/>
              </a:rPr>
              <a:t> </a:t>
            </a:r>
            <a:r>
              <a:rPr lang="en-US" altLang="zh-CN" sz="2700" spc="0" dirty="0">
                <a:solidFill>
                  <a:srgbClr val="000000"/>
                </a:solidFill>
                <a:latin typeface="Calibri"/>
                <a:ea typeface="Calibri"/>
                <a:cs typeface="Calibri"/>
              </a:rPr>
              <a:t>The</a:t>
            </a:r>
            <a:r>
              <a:rPr lang="en-US" altLang="zh-CN" sz="2700" dirty="0">
                <a:solidFill>
                  <a:srgbClr val="000000"/>
                </a:solidFill>
                <a:latin typeface="Calibri"/>
                <a:ea typeface="Calibri"/>
                <a:cs typeface="Calibri"/>
              </a:rPr>
              <a:t> </a:t>
            </a:r>
            <a:r>
              <a:rPr lang="en-US" altLang="zh-CN" sz="2700" spc="-7" dirty="0">
                <a:solidFill>
                  <a:srgbClr val="000000"/>
                </a:solidFill>
                <a:latin typeface="Calibri"/>
                <a:ea typeface="Calibri"/>
                <a:cs typeface="Calibri"/>
              </a:rPr>
              <a:t>effluent</a:t>
            </a:r>
            <a:r>
              <a:rPr lang="en-US" altLang="zh-CN" sz="2700" spc="-42"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is</a:t>
            </a:r>
            <a:r>
              <a:rPr lang="en-US" altLang="zh-CN" sz="2700" dirty="0">
                <a:solidFill>
                  <a:srgbClr val="000000"/>
                </a:solidFill>
                <a:latin typeface="Calibri"/>
                <a:ea typeface="Calibri"/>
                <a:cs typeface="Calibri"/>
              </a:rPr>
              <a:t> </a:t>
            </a:r>
            <a:r>
              <a:rPr lang="en-US" altLang="zh-CN" sz="2700" spc="1" dirty="0">
                <a:solidFill>
                  <a:srgbClr val="000000"/>
                </a:solidFill>
                <a:latin typeface="Calibri"/>
                <a:ea typeface="Calibri"/>
                <a:cs typeface="Calibri"/>
              </a:rPr>
              <a:t>passed</a:t>
            </a:r>
            <a:r>
              <a:rPr lang="en-US" altLang="zh-CN" sz="2700" spc="-29" dirty="0">
                <a:solidFill>
                  <a:srgbClr val="000000"/>
                </a:solidFill>
                <a:latin typeface="Calibri"/>
                <a:ea typeface="Calibri"/>
                <a:cs typeface="Calibri"/>
              </a:rPr>
              <a:t> </a:t>
            </a:r>
            <a:r>
              <a:rPr lang="en-US" altLang="zh-CN" sz="2700" spc="-8" dirty="0">
                <a:solidFill>
                  <a:srgbClr val="000000"/>
                </a:solidFill>
                <a:latin typeface="Calibri"/>
                <a:ea typeface="Calibri"/>
                <a:cs typeface="Calibri"/>
              </a:rPr>
              <a:t>through</a:t>
            </a:r>
            <a:r>
              <a:rPr lang="en-US" altLang="zh-CN" sz="2700"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the</a:t>
            </a:r>
            <a:r>
              <a:rPr lang="en-US" altLang="zh-CN" sz="2700" dirty="0">
                <a:solidFill>
                  <a:srgbClr val="000000"/>
                </a:solidFill>
                <a:latin typeface="Calibri"/>
                <a:ea typeface="Calibri"/>
                <a:cs typeface="Calibri"/>
              </a:rPr>
              <a:t> </a:t>
            </a:r>
            <a:r>
              <a:rPr lang="en-US" altLang="zh-CN" sz="2700" spc="-4" dirty="0">
                <a:solidFill>
                  <a:srgbClr val="000000"/>
                </a:solidFill>
                <a:latin typeface="Calibri"/>
                <a:ea typeface="Calibri"/>
                <a:cs typeface="Calibri"/>
              </a:rPr>
              <a:t>centrifuge.</a:t>
            </a:r>
            <a:endParaRPr lang="en-US" altLang="zh-CN" sz="2700">
              <a:latin typeface="Calibri"/>
              <a:ea typeface="Calibri"/>
              <a:cs typeface="Calibri"/>
            </a:endParaRPr>
          </a:p>
        </p:txBody>
      </p:sp>
      <p:sp>
        <p:nvSpPr>
          <p:cNvPr id="196" name="Text Box196"/>
          <p:cNvSpPr txBox="1"/>
          <p:nvPr/>
        </p:nvSpPr>
        <p:spPr>
          <a:xfrm>
            <a:off x="243840" y="2615126"/>
            <a:ext cx="7482130" cy="723704"/>
          </a:xfrm>
          <a:prstGeom prst="rect">
            <a:avLst/>
          </a:prstGeom>
        </p:spPr>
        <p:txBody>
          <a:bodyPr wrap="square" lIns="0" tIns="0" rIns="0" rtlCol="0">
            <a:spAutoFit/>
          </a:bodyPr>
          <a:lstStyle/>
          <a:p>
            <a:pPr algn="l">
              <a:lnSpc>
                <a:spcPts val="0"/>
              </a:lnSpc>
            </a:pPr>
            <a:endParaRPr/>
          </a:p>
          <a:p>
            <a:pPr marL="342900" indent="-342900" algn="l" rtl="0">
              <a:lnSpc>
                <a:spcPts val="2849"/>
              </a:lnSpc>
            </a:pPr>
            <a:r>
              <a:rPr lang="en-US" altLang="zh-CN" sz="2700" spc="269" dirty="0">
                <a:solidFill>
                  <a:srgbClr val="000000"/>
                </a:solidFill>
                <a:latin typeface="Wingdings"/>
                <a:ea typeface="Wingdings"/>
                <a:cs typeface="Wingdings"/>
              </a:rPr>
              <a:t></a:t>
            </a:r>
            <a:r>
              <a:rPr lang="en-US" altLang="zh-CN" sz="2700" spc="-2415" dirty="0">
                <a:solidFill>
                  <a:srgbClr val="000000"/>
                </a:solidFill>
                <a:latin typeface="Wingdings"/>
                <a:ea typeface="Wingdings"/>
                <a:cs typeface="Wingdings"/>
              </a:rPr>
              <a:t> </a:t>
            </a:r>
            <a:r>
              <a:rPr lang="en-US" altLang="zh-CN" sz="2700" spc="0" dirty="0">
                <a:solidFill>
                  <a:srgbClr val="000000"/>
                </a:solidFill>
                <a:latin typeface="Calibri"/>
                <a:ea typeface="Calibri"/>
                <a:cs typeface="Calibri"/>
              </a:rPr>
              <a:t>Due</a:t>
            </a:r>
            <a:r>
              <a:rPr lang="en-US" altLang="zh-CN" sz="2700" dirty="0">
                <a:solidFill>
                  <a:srgbClr val="000000"/>
                </a:solidFill>
                <a:latin typeface="Calibri"/>
                <a:ea typeface="Calibri"/>
                <a:cs typeface="Calibri"/>
              </a:rPr>
              <a:t> </a:t>
            </a:r>
            <a:r>
              <a:rPr lang="en-US" altLang="zh-CN" sz="2700" spc="-14" dirty="0">
                <a:solidFill>
                  <a:srgbClr val="000000"/>
                </a:solidFill>
                <a:latin typeface="Calibri"/>
                <a:ea typeface="Calibri"/>
                <a:cs typeface="Calibri"/>
              </a:rPr>
              <a:t>to</a:t>
            </a:r>
            <a:r>
              <a:rPr lang="en-US" altLang="zh-CN" sz="2700" spc="-10" dirty="0">
                <a:solidFill>
                  <a:srgbClr val="000000"/>
                </a:solidFill>
                <a:latin typeface="Calibri"/>
                <a:ea typeface="Calibri"/>
                <a:cs typeface="Calibri"/>
              </a:rPr>
              <a:t> </a:t>
            </a:r>
            <a:r>
              <a:rPr lang="en-US" altLang="zh-CN" sz="2700" b="1" spc="-6" dirty="0">
                <a:solidFill>
                  <a:srgbClr val="000000"/>
                </a:solidFill>
                <a:latin typeface="Calibri"/>
                <a:ea typeface="Calibri"/>
                <a:cs typeface="Calibri"/>
              </a:rPr>
              <a:t>centrifugal</a:t>
            </a:r>
            <a:r>
              <a:rPr lang="en-US" altLang="zh-CN" sz="2700" b="1" dirty="0">
                <a:solidFill>
                  <a:srgbClr val="000000"/>
                </a:solidFill>
                <a:latin typeface="Calibri"/>
                <a:ea typeface="Calibri"/>
                <a:cs typeface="Calibri"/>
              </a:rPr>
              <a:t> </a:t>
            </a:r>
            <a:r>
              <a:rPr lang="en-US" altLang="zh-CN" sz="2700" b="1" spc="1" dirty="0">
                <a:solidFill>
                  <a:srgbClr val="000000"/>
                </a:solidFill>
                <a:latin typeface="Calibri"/>
                <a:ea typeface="Calibri"/>
                <a:cs typeface="Calibri"/>
              </a:rPr>
              <a:t>action</a:t>
            </a:r>
            <a:r>
              <a:rPr lang="en-US" altLang="zh-CN" sz="2700" spc="0" dirty="0">
                <a:solidFill>
                  <a:srgbClr val="000000"/>
                </a:solidFill>
                <a:latin typeface="Calibri"/>
                <a:ea typeface="Calibri"/>
                <a:cs typeface="Calibri"/>
              </a:rPr>
              <a:t>,</a:t>
            </a:r>
            <a:r>
              <a:rPr lang="en-US" altLang="zh-CN" sz="2700" dirty="0">
                <a:solidFill>
                  <a:srgbClr val="000000"/>
                </a:solidFill>
                <a:latin typeface="Calibri"/>
                <a:ea typeface="Calibri"/>
                <a:cs typeface="Calibri"/>
              </a:rPr>
              <a:t> </a:t>
            </a:r>
            <a:r>
              <a:rPr lang="en-US" altLang="zh-CN" sz="2700" spc="-2" dirty="0">
                <a:solidFill>
                  <a:srgbClr val="000000"/>
                </a:solidFill>
                <a:latin typeface="Calibri"/>
                <a:ea typeface="Calibri"/>
                <a:cs typeface="Calibri"/>
              </a:rPr>
              <a:t>the</a:t>
            </a:r>
            <a:r>
              <a:rPr lang="en-US" altLang="zh-CN" sz="2700" spc="-13" dirty="0">
                <a:solidFill>
                  <a:srgbClr val="000000"/>
                </a:solidFill>
                <a:latin typeface="Calibri"/>
                <a:ea typeface="Calibri"/>
                <a:cs typeface="Calibri"/>
              </a:rPr>
              <a:t> </a:t>
            </a:r>
            <a:r>
              <a:rPr lang="en-US" altLang="zh-CN" sz="2700" spc="1" dirty="0">
                <a:solidFill>
                  <a:srgbClr val="000000"/>
                </a:solidFill>
                <a:latin typeface="Calibri"/>
                <a:ea typeface="Calibri"/>
                <a:cs typeface="Calibri"/>
              </a:rPr>
              <a:t>solids</a:t>
            </a:r>
            <a:r>
              <a:rPr lang="en-US" altLang="zh-CN" sz="2700"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and</a:t>
            </a:r>
            <a:r>
              <a:rPr lang="en-US" altLang="zh-CN" sz="2700" spc="-21" dirty="0">
                <a:solidFill>
                  <a:srgbClr val="000000"/>
                </a:solidFill>
                <a:latin typeface="Calibri"/>
                <a:ea typeface="Calibri"/>
                <a:cs typeface="Calibri"/>
              </a:rPr>
              <a:t> </a:t>
            </a:r>
            <a:r>
              <a:rPr lang="en-US" altLang="zh-CN" sz="2700" spc="1" dirty="0">
                <a:solidFill>
                  <a:srgbClr val="000000"/>
                </a:solidFill>
                <a:latin typeface="Calibri"/>
                <a:ea typeface="Calibri"/>
                <a:cs typeface="Calibri"/>
              </a:rPr>
              <a:t>liquids</a:t>
            </a:r>
            <a:r>
              <a:rPr lang="en-US" altLang="zh-CN" sz="2700" spc="-14" dirty="0">
                <a:solidFill>
                  <a:srgbClr val="000000"/>
                </a:solidFill>
                <a:latin typeface="Calibri"/>
                <a:ea typeface="Calibri"/>
                <a:cs typeface="Calibri"/>
              </a:rPr>
              <a:t> </a:t>
            </a:r>
            <a:r>
              <a:rPr lang="en-US" altLang="zh-CN" sz="2700" spc="-12" dirty="0">
                <a:solidFill>
                  <a:srgbClr val="000000"/>
                </a:solidFill>
                <a:latin typeface="Calibri"/>
                <a:ea typeface="Calibri"/>
                <a:cs typeface="Calibri"/>
              </a:rPr>
              <a:t>are</a:t>
            </a:r>
            <a:r>
              <a:rPr lang="en-US" altLang="zh-CN" sz="2700" dirty="0">
                <a:solidFill>
                  <a:srgbClr val="000000"/>
                </a:solidFill>
                <a:latin typeface="Calibri"/>
                <a:ea typeface="Calibri"/>
                <a:cs typeface="Calibri"/>
              </a:rPr>
              <a:t> </a:t>
            </a:r>
            <a:r>
              <a:rPr lang="en-US" altLang="zh-CN" sz="2700" spc="-11" dirty="0">
                <a:solidFill>
                  <a:srgbClr val="000000"/>
                </a:solidFill>
                <a:latin typeface="Calibri"/>
                <a:ea typeface="Calibri"/>
                <a:cs typeface="Calibri"/>
              </a:rPr>
              <a:t>separated.</a:t>
            </a:r>
            <a:endParaRPr lang="en-US" altLang="zh-CN" sz="2700">
              <a:latin typeface="Calibri"/>
              <a:ea typeface="Calibri"/>
              <a:cs typeface="Calibri"/>
            </a:endParaRPr>
          </a:p>
        </p:txBody>
      </p:sp>
      <p:sp>
        <p:nvSpPr>
          <p:cNvPr id="197" name="Text Box197"/>
          <p:cNvSpPr txBox="1"/>
          <p:nvPr/>
        </p:nvSpPr>
        <p:spPr>
          <a:xfrm>
            <a:off x="243840" y="3356318"/>
            <a:ext cx="7875080" cy="723176"/>
          </a:xfrm>
          <a:prstGeom prst="rect">
            <a:avLst/>
          </a:prstGeom>
        </p:spPr>
        <p:txBody>
          <a:bodyPr wrap="square" lIns="0" tIns="0" rIns="0" rtlCol="0">
            <a:spAutoFit/>
          </a:bodyPr>
          <a:lstStyle/>
          <a:p>
            <a:pPr algn="l">
              <a:lnSpc>
                <a:spcPts val="0"/>
              </a:lnSpc>
            </a:pPr>
            <a:endParaRPr/>
          </a:p>
          <a:p>
            <a:pPr marL="342900" indent="-342900" algn="l" rtl="0">
              <a:lnSpc>
                <a:spcPts val="2847"/>
              </a:lnSpc>
            </a:pPr>
            <a:r>
              <a:rPr lang="en-US" altLang="zh-CN" sz="2700" spc="267" dirty="0">
                <a:solidFill>
                  <a:srgbClr val="000000"/>
                </a:solidFill>
                <a:latin typeface="Wingdings"/>
                <a:ea typeface="Wingdings"/>
                <a:cs typeface="Wingdings"/>
              </a:rPr>
              <a:t></a:t>
            </a:r>
            <a:r>
              <a:rPr lang="en-US" altLang="zh-CN" sz="2700" spc="-2411" dirty="0">
                <a:solidFill>
                  <a:srgbClr val="000000"/>
                </a:solidFill>
                <a:latin typeface="Wingdings"/>
                <a:ea typeface="Wingdings"/>
                <a:cs typeface="Wingdings"/>
              </a:rPr>
              <a:t> </a:t>
            </a:r>
            <a:r>
              <a:rPr lang="en-US" altLang="zh-CN" sz="2700" spc="0" dirty="0">
                <a:solidFill>
                  <a:srgbClr val="000000"/>
                </a:solidFill>
                <a:latin typeface="Calibri"/>
                <a:ea typeface="Calibri"/>
                <a:cs typeface="Calibri"/>
              </a:rPr>
              <a:t>The</a:t>
            </a:r>
            <a:r>
              <a:rPr lang="en-US" altLang="zh-CN" sz="2700" dirty="0">
                <a:solidFill>
                  <a:srgbClr val="000000"/>
                </a:solidFill>
                <a:latin typeface="Calibri"/>
                <a:ea typeface="Calibri"/>
                <a:cs typeface="Calibri"/>
              </a:rPr>
              <a:t> </a:t>
            </a:r>
            <a:r>
              <a:rPr lang="en-US" altLang="zh-CN" sz="2700" spc="-3" dirty="0">
                <a:solidFill>
                  <a:srgbClr val="000000"/>
                </a:solidFill>
                <a:latin typeface="Calibri"/>
                <a:ea typeface="Calibri"/>
                <a:cs typeface="Calibri"/>
              </a:rPr>
              <a:t>sludge</a:t>
            </a:r>
            <a:r>
              <a:rPr lang="en-US" altLang="zh-CN" sz="2700" spc="-23" dirty="0">
                <a:solidFill>
                  <a:srgbClr val="000000"/>
                </a:solidFill>
                <a:latin typeface="Calibri"/>
                <a:ea typeface="Calibri"/>
                <a:cs typeface="Calibri"/>
              </a:rPr>
              <a:t> </a:t>
            </a:r>
            <a:r>
              <a:rPr lang="en-US" altLang="zh-CN" sz="2700" spc="-10" dirty="0">
                <a:solidFill>
                  <a:srgbClr val="000000"/>
                </a:solidFill>
                <a:latin typeface="Calibri"/>
                <a:ea typeface="Calibri"/>
                <a:cs typeface="Calibri"/>
              </a:rPr>
              <a:t>thickener</a:t>
            </a:r>
            <a:r>
              <a:rPr lang="en-US" altLang="zh-CN" sz="2700" spc="-9" dirty="0">
                <a:solidFill>
                  <a:srgbClr val="000000"/>
                </a:solidFill>
                <a:latin typeface="Calibri"/>
                <a:ea typeface="Calibri"/>
                <a:cs typeface="Calibri"/>
              </a:rPr>
              <a:t> </a:t>
            </a:r>
            <a:r>
              <a:rPr lang="en-US" altLang="zh-CN" sz="2700" spc="-6" dirty="0">
                <a:solidFill>
                  <a:srgbClr val="000000"/>
                </a:solidFill>
                <a:latin typeface="Calibri"/>
                <a:ea typeface="Calibri"/>
                <a:cs typeface="Calibri"/>
              </a:rPr>
              <a:t>reduces</a:t>
            </a:r>
            <a:r>
              <a:rPr lang="en-US" altLang="zh-CN" sz="2700" spc="-19"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the</a:t>
            </a:r>
            <a:r>
              <a:rPr lang="en-US" altLang="zh-CN" sz="2700" spc="-11" dirty="0">
                <a:solidFill>
                  <a:srgbClr val="000000"/>
                </a:solidFill>
                <a:latin typeface="Calibri"/>
                <a:ea typeface="Calibri"/>
                <a:cs typeface="Calibri"/>
              </a:rPr>
              <a:t> </a:t>
            </a:r>
            <a:r>
              <a:rPr lang="en-US" altLang="zh-CN" sz="2700" spc="-16" dirty="0">
                <a:solidFill>
                  <a:srgbClr val="000000"/>
                </a:solidFill>
                <a:latin typeface="Calibri"/>
                <a:ea typeface="Calibri"/>
                <a:cs typeface="Calibri"/>
              </a:rPr>
              <a:t>water</a:t>
            </a:r>
            <a:r>
              <a:rPr lang="en-US" altLang="zh-CN" sz="2700" spc="-25" dirty="0">
                <a:solidFill>
                  <a:srgbClr val="000000"/>
                </a:solidFill>
                <a:latin typeface="Calibri"/>
                <a:ea typeface="Calibri"/>
                <a:cs typeface="Calibri"/>
              </a:rPr>
              <a:t> </a:t>
            </a:r>
            <a:r>
              <a:rPr lang="en-US" altLang="zh-CN" sz="2700" spc="-14" dirty="0">
                <a:solidFill>
                  <a:srgbClr val="000000"/>
                </a:solidFill>
                <a:latin typeface="Calibri"/>
                <a:ea typeface="Calibri"/>
                <a:cs typeface="Calibri"/>
              </a:rPr>
              <a:t>content</a:t>
            </a:r>
            <a:r>
              <a:rPr lang="en-US" altLang="zh-CN" sz="2700" spc="-25"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in</a:t>
            </a:r>
            <a:r>
              <a:rPr lang="en-US" altLang="zh-CN" sz="2700"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the</a:t>
            </a:r>
            <a:r>
              <a:rPr lang="en-US" altLang="zh-CN" sz="2700" dirty="0">
                <a:solidFill>
                  <a:srgbClr val="000000"/>
                </a:solidFill>
                <a:latin typeface="Calibri"/>
                <a:ea typeface="Calibri"/>
                <a:cs typeface="Calibri"/>
              </a:rPr>
              <a:t> </a:t>
            </a:r>
            <a:r>
              <a:rPr lang="en-US" altLang="zh-CN" sz="2700" spc="-7" dirty="0">
                <a:solidFill>
                  <a:srgbClr val="000000"/>
                </a:solidFill>
                <a:latin typeface="Calibri"/>
                <a:ea typeface="Calibri"/>
                <a:cs typeface="Calibri"/>
              </a:rPr>
              <a:t>effluent</a:t>
            </a:r>
            <a:r>
              <a:rPr lang="en-US" altLang="zh-CN" sz="2700" spc="-27" dirty="0">
                <a:solidFill>
                  <a:srgbClr val="000000"/>
                </a:solidFill>
                <a:latin typeface="Calibri"/>
                <a:ea typeface="Calibri"/>
                <a:cs typeface="Calibri"/>
              </a:rPr>
              <a:t> </a:t>
            </a:r>
            <a:r>
              <a:rPr lang="en-US" altLang="zh-CN" sz="2700" spc="-15" dirty="0">
                <a:solidFill>
                  <a:srgbClr val="000000"/>
                </a:solidFill>
                <a:latin typeface="Calibri"/>
                <a:ea typeface="Calibri"/>
                <a:cs typeface="Calibri"/>
              </a:rPr>
              <a:t>to</a:t>
            </a:r>
            <a:r>
              <a:rPr lang="en-US" altLang="zh-CN" sz="2700" spc="-10" dirty="0">
                <a:solidFill>
                  <a:srgbClr val="000000"/>
                </a:solidFill>
                <a:latin typeface="Calibri"/>
                <a:ea typeface="Calibri"/>
                <a:cs typeface="Calibri"/>
              </a:rPr>
              <a:t> </a:t>
            </a:r>
            <a:r>
              <a:rPr lang="en-US" altLang="zh-CN" sz="2700" b="1" spc="0" dirty="0">
                <a:solidFill>
                  <a:srgbClr val="000000"/>
                </a:solidFill>
                <a:latin typeface="Calibri"/>
                <a:ea typeface="Calibri"/>
                <a:cs typeface="Calibri"/>
              </a:rPr>
              <a:t>40%</a:t>
            </a:r>
            <a:r>
              <a:rPr lang="en-US" altLang="zh-CN" sz="2700" b="1" spc="-13" dirty="0">
                <a:solidFill>
                  <a:srgbClr val="000000"/>
                </a:solidFill>
                <a:latin typeface="Calibri"/>
                <a:ea typeface="Calibri"/>
                <a:cs typeface="Calibri"/>
              </a:rPr>
              <a:t> </a:t>
            </a:r>
            <a:r>
              <a:rPr lang="en-US" altLang="zh-CN" sz="2700" b="1" spc="-17" dirty="0">
                <a:solidFill>
                  <a:srgbClr val="000000"/>
                </a:solidFill>
                <a:latin typeface="Calibri"/>
                <a:ea typeface="Calibri"/>
                <a:cs typeface="Calibri"/>
              </a:rPr>
              <a:t>water</a:t>
            </a:r>
            <a:r>
              <a:rPr lang="en-US" altLang="zh-CN" sz="2700" b="1" spc="11" dirty="0">
                <a:solidFill>
                  <a:srgbClr val="000000"/>
                </a:solidFill>
                <a:latin typeface="Calibri"/>
                <a:ea typeface="Calibri"/>
                <a:cs typeface="Calibri"/>
              </a:rPr>
              <a:t> </a:t>
            </a:r>
            <a:r>
              <a:rPr lang="en-US" altLang="zh-CN" sz="2700" b="1" spc="0" dirty="0">
                <a:solidFill>
                  <a:srgbClr val="000000"/>
                </a:solidFill>
                <a:latin typeface="Calibri"/>
                <a:ea typeface="Calibri"/>
                <a:cs typeface="Calibri"/>
              </a:rPr>
              <a:t>+</a:t>
            </a:r>
            <a:r>
              <a:rPr lang="en-US" altLang="zh-CN" sz="2700" b="1" dirty="0">
                <a:solidFill>
                  <a:srgbClr val="000000"/>
                </a:solidFill>
                <a:latin typeface="Calibri"/>
                <a:ea typeface="Calibri"/>
                <a:cs typeface="Calibri"/>
              </a:rPr>
              <a:t> </a:t>
            </a:r>
            <a:r>
              <a:rPr lang="en-US" altLang="zh-CN" sz="2700" b="1" spc="0" dirty="0">
                <a:solidFill>
                  <a:srgbClr val="000000"/>
                </a:solidFill>
                <a:latin typeface="Calibri"/>
                <a:ea typeface="Calibri"/>
                <a:cs typeface="Calibri"/>
              </a:rPr>
              <a:t>60%</a:t>
            </a:r>
            <a:r>
              <a:rPr lang="en-US" altLang="zh-CN" sz="2700" b="1" spc="-11" dirty="0">
                <a:solidFill>
                  <a:srgbClr val="000000"/>
                </a:solidFill>
                <a:latin typeface="Calibri"/>
                <a:ea typeface="Calibri"/>
                <a:cs typeface="Calibri"/>
              </a:rPr>
              <a:t> </a:t>
            </a:r>
            <a:r>
              <a:rPr lang="en-US" altLang="zh-CN" sz="2700" b="1" spc="4" dirty="0">
                <a:solidFill>
                  <a:srgbClr val="000000"/>
                </a:solidFill>
                <a:latin typeface="Calibri"/>
                <a:ea typeface="Calibri"/>
                <a:cs typeface="Calibri"/>
              </a:rPr>
              <a:t>solids.</a:t>
            </a:r>
            <a:endParaRPr lang="en-US" altLang="zh-CN" sz="2700">
              <a:latin typeface="Calibri"/>
              <a:ea typeface="Calibri"/>
              <a:cs typeface="Calibri"/>
            </a:endParaRPr>
          </a:p>
        </p:txBody>
      </p:sp>
      <p:sp>
        <p:nvSpPr>
          <p:cNvPr id="198" name="Text Box198"/>
          <p:cNvSpPr txBox="1"/>
          <p:nvPr/>
        </p:nvSpPr>
        <p:spPr>
          <a:xfrm>
            <a:off x="243840" y="4096708"/>
            <a:ext cx="8387098" cy="723831"/>
          </a:xfrm>
          <a:prstGeom prst="rect">
            <a:avLst/>
          </a:prstGeom>
        </p:spPr>
        <p:txBody>
          <a:bodyPr wrap="square" lIns="0" tIns="0" rIns="0" rtlCol="0">
            <a:spAutoFit/>
          </a:bodyPr>
          <a:lstStyle/>
          <a:p>
            <a:pPr algn="l">
              <a:lnSpc>
                <a:spcPts val="0"/>
              </a:lnSpc>
            </a:pPr>
            <a:endParaRPr/>
          </a:p>
          <a:p>
            <a:pPr marL="342900" indent="-342900" algn="l" rtl="0">
              <a:lnSpc>
                <a:spcPts val="2850"/>
              </a:lnSpc>
            </a:pPr>
            <a:r>
              <a:rPr lang="en-US" altLang="zh-CN" sz="2700" spc="269" dirty="0">
                <a:solidFill>
                  <a:srgbClr val="000000"/>
                </a:solidFill>
                <a:latin typeface="Wingdings"/>
                <a:ea typeface="Wingdings"/>
                <a:cs typeface="Wingdings"/>
              </a:rPr>
              <a:t></a:t>
            </a:r>
            <a:r>
              <a:rPr lang="en-US" altLang="zh-CN" sz="2700" spc="-1803" dirty="0">
                <a:solidFill>
                  <a:srgbClr val="000000"/>
                </a:solidFill>
                <a:latin typeface="Wingdings"/>
                <a:ea typeface="Wingdings"/>
                <a:cs typeface="Wingdings"/>
              </a:rPr>
              <a:t> </a:t>
            </a:r>
            <a:r>
              <a:rPr lang="en-US" altLang="zh-CN" sz="2700" spc="0" dirty="0">
                <a:solidFill>
                  <a:srgbClr val="000000"/>
                </a:solidFill>
                <a:latin typeface="Calibri"/>
                <a:ea typeface="Calibri"/>
                <a:cs typeface="Calibri"/>
              </a:rPr>
              <a:t>The</a:t>
            </a:r>
            <a:r>
              <a:rPr lang="en-US" altLang="zh-CN" sz="2700" dirty="0">
                <a:solidFill>
                  <a:srgbClr val="000000"/>
                </a:solidFill>
                <a:latin typeface="Calibri"/>
                <a:ea typeface="Calibri"/>
                <a:cs typeface="Calibri"/>
              </a:rPr>
              <a:t> </a:t>
            </a:r>
            <a:r>
              <a:rPr lang="en-US" altLang="zh-CN" sz="2700" spc="-7" dirty="0">
                <a:solidFill>
                  <a:srgbClr val="000000"/>
                </a:solidFill>
                <a:latin typeface="Calibri"/>
                <a:ea typeface="Calibri"/>
                <a:cs typeface="Calibri"/>
              </a:rPr>
              <a:t>effluent</a:t>
            </a:r>
            <a:r>
              <a:rPr lang="en-US" altLang="zh-CN" sz="2700" spc="-37"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is</a:t>
            </a:r>
            <a:r>
              <a:rPr lang="en-US" altLang="zh-CN" sz="2700" dirty="0">
                <a:solidFill>
                  <a:srgbClr val="000000"/>
                </a:solidFill>
                <a:latin typeface="Calibri"/>
                <a:ea typeface="Calibri"/>
                <a:cs typeface="Calibri"/>
              </a:rPr>
              <a:t> </a:t>
            </a:r>
            <a:r>
              <a:rPr lang="en-US" altLang="zh-CN" sz="2700" spc="2" dirty="0">
                <a:solidFill>
                  <a:srgbClr val="000000"/>
                </a:solidFill>
                <a:latin typeface="Calibri"/>
                <a:ea typeface="Calibri"/>
                <a:cs typeface="Calibri"/>
              </a:rPr>
              <a:t>then</a:t>
            </a:r>
            <a:r>
              <a:rPr lang="en-US" altLang="zh-CN" sz="2700" spc="-17" dirty="0">
                <a:solidFill>
                  <a:srgbClr val="000000"/>
                </a:solidFill>
                <a:latin typeface="Calibri"/>
                <a:ea typeface="Calibri"/>
                <a:cs typeface="Calibri"/>
              </a:rPr>
              <a:t> </a:t>
            </a:r>
            <a:r>
              <a:rPr lang="en-US" altLang="zh-CN" sz="2700" spc="-8" dirty="0">
                <a:solidFill>
                  <a:srgbClr val="000000"/>
                </a:solidFill>
                <a:latin typeface="Calibri"/>
                <a:ea typeface="Calibri"/>
                <a:cs typeface="Calibri"/>
              </a:rPr>
              <a:t>reprocessed</a:t>
            </a:r>
            <a:r>
              <a:rPr lang="en-US" altLang="zh-CN" sz="2700" spc="-27"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and</a:t>
            </a:r>
            <a:r>
              <a:rPr lang="en-US" altLang="zh-CN" sz="2700" dirty="0">
                <a:solidFill>
                  <a:srgbClr val="000000"/>
                </a:solidFill>
                <a:latin typeface="Calibri"/>
                <a:ea typeface="Calibri"/>
                <a:cs typeface="Calibri"/>
              </a:rPr>
              <a:t> </a:t>
            </a:r>
            <a:r>
              <a:rPr lang="en-US" altLang="zh-CN" sz="2700" spc="-3" dirty="0">
                <a:solidFill>
                  <a:srgbClr val="000000"/>
                </a:solidFill>
                <a:latin typeface="Calibri"/>
                <a:ea typeface="Calibri"/>
                <a:cs typeface="Calibri"/>
              </a:rPr>
              <a:t>the</a:t>
            </a:r>
            <a:r>
              <a:rPr lang="en-US" altLang="zh-CN" sz="2700" spc="-10" dirty="0">
                <a:solidFill>
                  <a:srgbClr val="000000"/>
                </a:solidFill>
                <a:latin typeface="Calibri"/>
                <a:ea typeface="Calibri"/>
                <a:cs typeface="Calibri"/>
              </a:rPr>
              <a:t> </a:t>
            </a:r>
            <a:r>
              <a:rPr lang="en-US" altLang="zh-CN" sz="2700" spc="-2" dirty="0">
                <a:solidFill>
                  <a:srgbClr val="000000"/>
                </a:solidFill>
                <a:latin typeface="Calibri"/>
                <a:ea typeface="Calibri"/>
                <a:cs typeface="Calibri"/>
              </a:rPr>
              <a:t>sludge</a:t>
            </a:r>
            <a:r>
              <a:rPr lang="en-US" altLang="zh-CN" sz="2700" spc="-13" dirty="0">
                <a:solidFill>
                  <a:srgbClr val="000000"/>
                </a:solidFill>
                <a:latin typeface="Calibri"/>
                <a:ea typeface="Calibri"/>
                <a:cs typeface="Calibri"/>
              </a:rPr>
              <a:t> </a:t>
            </a:r>
            <a:r>
              <a:rPr lang="en-US" altLang="zh-CN" sz="2700" spc="-4" dirty="0">
                <a:solidFill>
                  <a:srgbClr val="000000"/>
                </a:solidFill>
                <a:latin typeface="Calibri"/>
                <a:ea typeface="Calibri"/>
                <a:cs typeface="Calibri"/>
              </a:rPr>
              <a:t>collected</a:t>
            </a:r>
            <a:r>
              <a:rPr lang="en-US" altLang="zh-CN" sz="2700" dirty="0">
                <a:solidFill>
                  <a:srgbClr val="000000"/>
                </a:solidFill>
                <a:latin typeface="Calibri"/>
                <a:ea typeface="Calibri"/>
                <a:cs typeface="Calibri"/>
              </a:rPr>
              <a:t> </a:t>
            </a:r>
            <a:r>
              <a:rPr lang="en-US" altLang="zh-CN" sz="2700" spc="-9" dirty="0">
                <a:solidFill>
                  <a:srgbClr val="000000"/>
                </a:solidFill>
                <a:latin typeface="Calibri"/>
                <a:ea typeface="Calibri"/>
                <a:cs typeface="Calibri"/>
              </a:rPr>
              <a:t>at</a:t>
            </a:r>
            <a:r>
              <a:rPr lang="en-US" altLang="zh-CN" sz="2700" spc="-14"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the</a:t>
            </a:r>
            <a:r>
              <a:rPr lang="en-US" altLang="zh-CN" sz="2700" spc="-11" dirty="0">
                <a:solidFill>
                  <a:srgbClr val="000000"/>
                </a:solidFill>
                <a:latin typeface="Calibri"/>
                <a:ea typeface="Calibri"/>
                <a:cs typeface="Calibri"/>
              </a:rPr>
              <a:t> </a:t>
            </a:r>
            <a:r>
              <a:rPr lang="en-US" altLang="zh-CN" sz="2700" spc="-7" dirty="0">
                <a:solidFill>
                  <a:srgbClr val="000000"/>
                </a:solidFill>
                <a:latin typeface="Calibri"/>
                <a:ea typeface="Calibri"/>
                <a:cs typeface="Calibri"/>
              </a:rPr>
              <a:t>bottom.</a:t>
            </a:r>
            <a:endParaRPr lang="en-US" altLang="zh-CN" sz="2700">
              <a:latin typeface="Calibri"/>
              <a:ea typeface="Calibri"/>
              <a:cs typeface="Calibri"/>
            </a:endParaRPr>
          </a:p>
        </p:txBody>
      </p:sp>
      <p:sp>
        <p:nvSpPr>
          <p:cNvPr id="199" name="Text Box199"/>
          <p:cNvSpPr txBox="1"/>
          <p:nvPr/>
        </p:nvSpPr>
        <p:spPr>
          <a:xfrm>
            <a:off x="243840" y="5300371"/>
            <a:ext cx="2162194" cy="343204"/>
          </a:xfrm>
          <a:prstGeom prst="rect">
            <a:avLst/>
          </a:prstGeom>
        </p:spPr>
        <p:txBody>
          <a:bodyPr wrap="square" lIns="0" tIns="0" rIns="0" rtlCol="0">
            <a:spAutoFit/>
          </a:bodyPr>
          <a:lstStyle/>
          <a:p>
            <a:pPr algn="l">
              <a:lnSpc>
                <a:spcPts val="0"/>
              </a:lnSpc>
            </a:pPr>
            <a:endParaRPr/>
          </a:p>
          <a:p>
            <a:pPr algn="l" rtl="0">
              <a:lnSpc>
                <a:spcPts val="2702"/>
              </a:lnSpc>
            </a:pPr>
            <a:r>
              <a:rPr lang="en-US" altLang="zh-CN" sz="2700" b="1" spc="14" dirty="0">
                <a:solidFill>
                  <a:srgbClr val="0000FF"/>
                </a:solidFill>
                <a:latin typeface="Calibri"/>
                <a:ea typeface="Calibri"/>
                <a:cs typeface="Calibri"/>
              </a:rPr>
              <a:t>9.</a:t>
            </a:r>
            <a:r>
              <a:rPr lang="en-US" altLang="zh-CN" sz="2700" b="1" spc="-15" dirty="0">
                <a:solidFill>
                  <a:srgbClr val="0000FF"/>
                </a:solidFill>
                <a:latin typeface="Calibri"/>
                <a:ea typeface="Calibri"/>
                <a:cs typeface="Calibri"/>
              </a:rPr>
              <a:t> </a:t>
            </a:r>
            <a:r>
              <a:rPr lang="en-US" altLang="zh-CN" sz="2700" b="1" spc="3" dirty="0">
                <a:solidFill>
                  <a:srgbClr val="0000FF"/>
                </a:solidFill>
                <a:latin typeface="Calibri"/>
                <a:ea typeface="Calibri"/>
                <a:cs typeface="Calibri"/>
              </a:rPr>
              <a:t>Drying</a:t>
            </a:r>
            <a:r>
              <a:rPr lang="en-US" altLang="zh-CN" sz="2700" b="1" spc="-27" dirty="0">
                <a:solidFill>
                  <a:srgbClr val="0000FF"/>
                </a:solidFill>
                <a:latin typeface="Calibri"/>
                <a:ea typeface="Calibri"/>
                <a:cs typeface="Calibri"/>
              </a:rPr>
              <a:t> </a:t>
            </a:r>
            <a:r>
              <a:rPr lang="en-US" altLang="zh-CN" sz="2700" b="1" spc="1" dirty="0">
                <a:solidFill>
                  <a:srgbClr val="0000FF"/>
                </a:solidFill>
                <a:latin typeface="Calibri"/>
                <a:ea typeface="Calibri"/>
                <a:cs typeface="Calibri"/>
              </a:rPr>
              <a:t>beds:</a:t>
            </a:r>
            <a:endParaRPr lang="en-US" altLang="zh-CN" sz="2700">
              <a:latin typeface="Calibri"/>
              <a:ea typeface="Calibri"/>
              <a:cs typeface="Calibri"/>
            </a:endParaRPr>
          </a:p>
        </p:txBody>
      </p:sp>
      <p:sp>
        <p:nvSpPr>
          <p:cNvPr id="200" name="Text Box200"/>
          <p:cNvSpPr txBox="1"/>
          <p:nvPr/>
        </p:nvSpPr>
        <p:spPr>
          <a:xfrm>
            <a:off x="586740" y="5959221"/>
            <a:ext cx="8073962" cy="342900"/>
          </a:xfrm>
          <a:prstGeom prst="rect">
            <a:avLst/>
          </a:prstGeom>
        </p:spPr>
        <p:txBody>
          <a:bodyPr wrap="square" lIns="0" tIns="0" rIns="0" rtlCol="0">
            <a:spAutoFit/>
          </a:bodyPr>
          <a:lstStyle/>
          <a:p>
            <a:pPr algn="l">
              <a:lnSpc>
                <a:spcPts val="0"/>
              </a:lnSpc>
            </a:pPr>
            <a:endParaRPr/>
          </a:p>
          <a:p>
            <a:pPr algn="l" rtl="0">
              <a:lnSpc>
                <a:spcPts val="2700"/>
              </a:lnSpc>
            </a:pPr>
            <a:r>
              <a:rPr lang="en-US" altLang="zh-CN" sz="2700" spc="2" dirty="0">
                <a:solidFill>
                  <a:srgbClr val="000000"/>
                </a:solidFill>
                <a:latin typeface="Calibri"/>
                <a:ea typeface="Calibri"/>
                <a:cs typeface="Calibri"/>
              </a:rPr>
              <a:t>Primary</a:t>
            </a:r>
            <a:r>
              <a:rPr lang="en-US" altLang="zh-CN" sz="2700" spc="11"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and</a:t>
            </a:r>
            <a:r>
              <a:rPr lang="en-US" altLang="zh-CN" sz="2700" spc="-19" dirty="0">
                <a:solidFill>
                  <a:srgbClr val="000000"/>
                </a:solidFill>
                <a:latin typeface="Calibri"/>
                <a:ea typeface="Calibri"/>
                <a:cs typeface="Calibri"/>
              </a:rPr>
              <a:t> </a:t>
            </a:r>
            <a:r>
              <a:rPr lang="en-US" altLang="zh-CN" sz="2700" spc="-1" dirty="0">
                <a:solidFill>
                  <a:srgbClr val="000000"/>
                </a:solidFill>
                <a:latin typeface="Calibri"/>
                <a:ea typeface="Calibri"/>
                <a:cs typeface="Calibri"/>
              </a:rPr>
              <a:t>secondary</a:t>
            </a:r>
            <a:r>
              <a:rPr lang="en-US" altLang="zh-CN" sz="2700" spc="-21" dirty="0">
                <a:solidFill>
                  <a:srgbClr val="000000"/>
                </a:solidFill>
                <a:latin typeface="Calibri"/>
                <a:ea typeface="Calibri"/>
                <a:cs typeface="Calibri"/>
              </a:rPr>
              <a:t> </a:t>
            </a:r>
            <a:r>
              <a:rPr lang="en-US" altLang="zh-CN" sz="2700" spc="-3" dirty="0">
                <a:solidFill>
                  <a:srgbClr val="000000"/>
                </a:solidFill>
                <a:latin typeface="Calibri"/>
                <a:ea typeface="Calibri"/>
                <a:cs typeface="Calibri"/>
              </a:rPr>
              <a:t>sludge</a:t>
            </a:r>
            <a:r>
              <a:rPr lang="en-US" altLang="zh-CN" sz="2700" spc="-6"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is</a:t>
            </a:r>
            <a:r>
              <a:rPr lang="en-US" altLang="zh-CN" sz="2700"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dried</a:t>
            </a:r>
            <a:r>
              <a:rPr lang="en-US" altLang="zh-CN" sz="2700"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on</a:t>
            </a:r>
            <a:r>
              <a:rPr lang="en-US" altLang="zh-CN" sz="2700" dirty="0">
                <a:solidFill>
                  <a:srgbClr val="000000"/>
                </a:solidFill>
                <a:latin typeface="Calibri"/>
                <a:ea typeface="Calibri"/>
                <a:cs typeface="Calibri"/>
              </a:rPr>
              <a:t> </a:t>
            </a:r>
            <a:r>
              <a:rPr lang="en-US" altLang="zh-CN" sz="2700" spc="-4" dirty="0">
                <a:solidFill>
                  <a:srgbClr val="000000"/>
                </a:solidFill>
                <a:latin typeface="Calibri"/>
                <a:ea typeface="Calibri"/>
                <a:cs typeface="Calibri"/>
              </a:rPr>
              <a:t>the</a:t>
            </a:r>
            <a:r>
              <a:rPr lang="en-US" altLang="zh-CN" sz="2700" dirty="0">
                <a:solidFill>
                  <a:srgbClr val="000000"/>
                </a:solidFill>
                <a:latin typeface="Calibri"/>
                <a:ea typeface="Calibri"/>
                <a:cs typeface="Calibri"/>
              </a:rPr>
              <a:t> </a:t>
            </a:r>
            <a:r>
              <a:rPr lang="en-US" altLang="zh-CN" sz="2700" spc="0" dirty="0">
                <a:solidFill>
                  <a:srgbClr val="000000"/>
                </a:solidFill>
                <a:latin typeface="Calibri"/>
                <a:ea typeface="Calibri"/>
                <a:cs typeface="Calibri"/>
              </a:rPr>
              <a:t>drying</a:t>
            </a:r>
            <a:r>
              <a:rPr lang="en-US" altLang="zh-CN" sz="2700" spc="19" dirty="0">
                <a:solidFill>
                  <a:srgbClr val="000000"/>
                </a:solidFill>
                <a:latin typeface="Calibri"/>
                <a:ea typeface="Calibri"/>
                <a:cs typeface="Calibri"/>
              </a:rPr>
              <a:t> </a:t>
            </a:r>
            <a:r>
              <a:rPr lang="en-US" altLang="zh-CN" sz="2700" spc="1" dirty="0">
                <a:solidFill>
                  <a:srgbClr val="000000"/>
                </a:solidFill>
                <a:latin typeface="Calibri"/>
                <a:ea typeface="Calibri"/>
                <a:cs typeface="Calibri"/>
              </a:rPr>
              <a:t>beds.</a:t>
            </a:r>
            <a:endParaRPr lang="en-US" altLang="zh-CN" sz="2700">
              <a:latin typeface="Calibri"/>
              <a:ea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ath201"/>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202" name="Path202"/>
          <p:cNvSpPr/>
          <p:nvPr/>
        </p:nvSpPr>
        <p:spPr>
          <a:xfrm>
            <a:off x="3645408" y="978408"/>
            <a:ext cx="178308" cy="254508"/>
          </a:xfrm>
          <a:custGeom>
            <a:avLst/>
            <a:gdLst/>
            <a:ahLst/>
            <a:cxnLst/>
            <a:rect l="l" t="t" r="r" b="b"/>
            <a:pathLst>
              <a:path w="178308" h="254508">
                <a:moveTo>
                  <a:pt x="12954" y="165354"/>
                </a:moveTo>
                <a:lnTo>
                  <a:pt x="51054" y="165354"/>
                </a:lnTo>
                <a:lnTo>
                  <a:pt x="51054" y="12954"/>
                </a:lnTo>
                <a:lnTo>
                  <a:pt x="127254" y="12954"/>
                </a:lnTo>
                <a:lnTo>
                  <a:pt x="127254" y="165354"/>
                </a:lnTo>
                <a:lnTo>
                  <a:pt x="165354" y="165354"/>
                </a:lnTo>
                <a:lnTo>
                  <a:pt x="89154" y="241554"/>
                </a:lnTo>
                <a:lnTo>
                  <a:pt x="12954" y="165354"/>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sp>
        <p:nvSpPr>
          <p:cNvPr id="203" name="Path203"/>
          <p:cNvSpPr/>
          <p:nvPr/>
        </p:nvSpPr>
        <p:spPr>
          <a:xfrm>
            <a:off x="3645408" y="1588008"/>
            <a:ext cx="178308" cy="254508"/>
          </a:xfrm>
          <a:custGeom>
            <a:avLst/>
            <a:gdLst/>
            <a:ahLst/>
            <a:cxnLst/>
            <a:rect l="l" t="t" r="r" b="b"/>
            <a:pathLst>
              <a:path w="178308" h="254508">
                <a:moveTo>
                  <a:pt x="12954" y="165354"/>
                </a:moveTo>
                <a:lnTo>
                  <a:pt x="51054" y="165354"/>
                </a:lnTo>
                <a:lnTo>
                  <a:pt x="51054" y="12954"/>
                </a:lnTo>
                <a:lnTo>
                  <a:pt x="127254" y="12954"/>
                </a:lnTo>
                <a:lnTo>
                  <a:pt x="127254" y="165354"/>
                </a:lnTo>
                <a:lnTo>
                  <a:pt x="165354" y="165354"/>
                </a:lnTo>
                <a:lnTo>
                  <a:pt x="89154" y="241554"/>
                </a:lnTo>
                <a:lnTo>
                  <a:pt x="12954" y="165354"/>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sp>
        <p:nvSpPr>
          <p:cNvPr id="204" name="Path204"/>
          <p:cNvSpPr/>
          <p:nvPr/>
        </p:nvSpPr>
        <p:spPr>
          <a:xfrm>
            <a:off x="3645408" y="2578608"/>
            <a:ext cx="178308" cy="254508"/>
          </a:xfrm>
          <a:custGeom>
            <a:avLst/>
            <a:gdLst/>
            <a:ahLst/>
            <a:cxnLst/>
            <a:rect l="l" t="t" r="r" b="b"/>
            <a:pathLst>
              <a:path w="178308" h="254508">
                <a:moveTo>
                  <a:pt x="12954" y="165354"/>
                </a:moveTo>
                <a:lnTo>
                  <a:pt x="51054" y="165354"/>
                </a:lnTo>
                <a:lnTo>
                  <a:pt x="51054" y="12954"/>
                </a:lnTo>
                <a:lnTo>
                  <a:pt x="127254" y="12954"/>
                </a:lnTo>
                <a:lnTo>
                  <a:pt x="127254" y="165354"/>
                </a:lnTo>
                <a:lnTo>
                  <a:pt x="165354" y="165354"/>
                </a:lnTo>
                <a:lnTo>
                  <a:pt x="89154" y="241554"/>
                </a:lnTo>
                <a:lnTo>
                  <a:pt x="12954" y="165354"/>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sp>
        <p:nvSpPr>
          <p:cNvPr id="205" name="Path205"/>
          <p:cNvSpPr/>
          <p:nvPr/>
        </p:nvSpPr>
        <p:spPr>
          <a:xfrm>
            <a:off x="3645408" y="3188208"/>
            <a:ext cx="178308" cy="254508"/>
          </a:xfrm>
          <a:custGeom>
            <a:avLst/>
            <a:gdLst/>
            <a:ahLst/>
            <a:cxnLst/>
            <a:rect l="l" t="t" r="r" b="b"/>
            <a:pathLst>
              <a:path w="178308" h="254508">
                <a:moveTo>
                  <a:pt x="12954" y="165354"/>
                </a:moveTo>
                <a:lnTo>
                  <a:pt x="51054" y="165354"/>
                </a:lnTo>
                <a:lnTo>
                  <a:pt x="51054" y="12954"/>
                </a:lnTo>
                <a:lnTo>
                  <a:pt x="127254" y="12954"/>
                </a:lnTo>
                <a:lnTo>
                  <a:pt x="127254" y="165354"/>
                </a:lnTo>
                <a:lnTo>
                  <a:pt x="165354" y="165354"/>
                </a:lnTo>
                <a:lnTo>
                  <a:pt x="89154" y="241554"/>
                </a:lnTo>
                <a:lnTo>
                  <a:pt x="12954" y="165354"/>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sp>
        <p:nvSpPr>
          <p:cNvPr id="206" name="Path206"/>
          <p:cNvSpPr/>
          <p:nvPr/>
        </p:nvSpPr>
        <p:spPr>
          <a:xfrm>
            <a:off x="3645408" y="4788408"/>
            <a:ext cx="102108" cy="254508"/>
          </a:xfrm>
          <a:custGeom>
            <a:avLst/>
            <a:gdLst/>
            <a:ahLst/>
            <a:cxnLst/>
            <a:rect l="l" t="t" r="r" b="b"/>
            <a:pathLst>
              <a:path w="102108" h="254508">
                <a:moveTo>
                  <a:pt x="12954" y="203454"/>
                </a:moveTo>
                <a:lnTo>
                  <a:pt x="32004" y="203454"/>
                </a:lnTo>
                <a:lnTo>
                  <a:pt x="32004" y="12954"/>
                </a:lnTo>
                <a:lnTo>
                  <a:pt x="70104" y="12954"/>
                </a:lnTo>
                <a:lnTo>
                  <a:pt x="70104" y="203454"/>
                </a:lnTo>
                <a:lnTo>
                  <a:pt x="89154" y="203454"/>
                </a:lnTo>
                <a:lnTo>
                  <a:pt x="51054" y="241554"/>
                </a:lnTo>
                <a:lnTo>
                  <a:pt x="12954" y="203454"/>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sp>
        <p:nvSpPr>
          <p:cNvPr id="207" name="Path207"/>
          <p:cNvSpPr/>
          <p:nvPr/>
        </p:nvSpPr>
        <p:spPr>
          <a:xfrm>
            <a:off x="3645408" y="5626608"/>
            <a:ext cx="178308" cy="254508"/>
          </a:xfrm>
          <a:custGeom>
            <a:avLst/>
            <a:gdLst/>
            <a:ahLst/>
            <a:cxnLst/>
            <a:rect l="l" t="t" r="r" b="b"/>
            <a:pathLst>
              <a:path w="178308" h="254508">
                <a:moveTo>
                  <a:pt x="12954" y="165354"/>
                </a:moveTo>
                <a:lnTo>
                  <a:pt x="51054" y="165354"/>
                </a:lnTo>
                <a:lnTo>
                  <a:pt x="51054" y="12954"/>
                </a:lnTo>
                <a:lnTo>
                  <a:pt x="127254" y="12954"/>
                </a:lnTo>
                <a:lnTo>
                  <a:pt x="127254" y="165354"/>
                </a:lnTo>
                <a:lnTo>
                  <a:pt x="165354" y="165354"/>
                </a:lnTo>
                <a:lnTo>
                  <a:pt x="89154" y="241554"/>
                </a:lnTo>
                <a:lnTo>
                  <a:pt x="12954" y="165354"/>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grpSp>
        <p:nvGrpSpPr>
          <p:cNvPr id="208" name="Group208"/>
          <p:cNvGrpSpPr/>
          <p:nvPr/>
        </p:nvGrpSpPr>
        <p:grpSpPr>
          <a:xfrm>
            <a:off x="1041654" y="2794254"/>
            <a:ext cx="7367016" cy="2033016"/>
            <a:chOff x="1041654" y="2794254"/>
            <a:chExt cx="7367016" cy="2033016"/>
          </a:xfrm>
        </p:grpSpPr>
        <p:sp>
          <p:nvSpPr>
            <p:cNvPr id="209" name="Text Box209"/>
            <p:cNvSpPr txBox="1"/>
            <p:nvPr/>
          </p:nvSpPr>
          <p:spPr>
            <a:xfrm>
              <a:off x="2413254" y="2794254"/>
              <a:ext cx="5004816" cy="432816"/>
            </a:xfrm>
            <a:prstGeom prst="rect">
              <a:avLst/>
            </a:prstGeom>
            <a:ln w="25908">
              <a:solidFill>
                <a:srgbClr val="385D8A"/>
              </a:solidFill>
            </a:ln>
          </p:spPr>
          <p:txBody>
            <a:bodyPr wrap="square" lIns="0" tIns="0" rIns="0" rtlCol="0">
              <a:spAutoFit/>
            </a:bodyPr>
            <a:lstStyle/>
            <a:p>
              <a:pPr algn="l">
                <a:lnSpc>
                  <a:spcPts val="951"/>
                </a:lnSpc>
              </a:pPr>
              <a:endParaRPr/>
            </a:p>
            <a:p>
              <a:pPr marL="1878330" algn="l" rtl="0">
                <a:lnSpc>
                  <a:spcPts val="1802"/>
                </a:lnSpc>
              </a:pPr>
              <a:r>
                <a:rPr lang="en-US" altLang="zh-CN" sz="1800" b="1" spc="-2" dirty="0">
                  <a:solidFill>
                    <a:srgbClr val="632523"/>
                  </a:solidFill>
                  <a:latin typeface="Calibri"/>
                  <a:ea typeface="Calibri"/>
                  <a:cs typeface="Calibri"/>
                </a:rPr>
                <a:t>Disperse</a:t>
              </a:r>
              <a:r>
                <a:rPr lang="en-US" altLang="zh-CN" sz="1800" b="1" spc="-11" dirty="0">
                  <a:solidFill>
                    <a:srgbClr val="632523"/>
                  </a:solidFill>
                  <a:latin typeface="Calibri"/>
                  <a:ea typeface="Calibri"/>
                  <a:cs typeface="Calibri"/>
                </a:rPr>
                <a:t> </a:t>
              </a:r>
              <a:r>
                <a:rPr lang="en-US" altLang="zh-CN" sz="1800" b="1" spc="2" dirty="0">
                  <a:solidFill>
                    <a:srgbClr val="632523"/>
                  </a:solidFill>
                  <a:latin typeface="Calibri"/>
                  <a:ea typeface="Calibri"/>
                  <a:cs typeface="Calibri"/>
                </a:rPr>
                <a:t>unit</a:t>
              </a:r>
              <a:endParaRPr lang="en-US" altLang="zh-CN" sz="1800">
                <a:latin typeface="Calibri"/>
                <a:ea typeface="Calibri"/>
                <a:cs typeface="Calibri"/>
              </a:endParaRPr>
            </a:p>
          </p:txBody>
        </p:sp>
        <p:sp>
          <p:nvSpPr>
            <p:cNvPr id="210" name="Text Box210"/>
            <p:cNvSpPr txBox="1"/>
            <p:nvPr/>
          </p:nvSpPr>
          <p:spPr>
            <a:xfrm>
              <a:off x="2413254" y="3403854"/>
              <a:ext cx="5995416" cy="1423416"/>
            </a:xfrm>
            <a:prstGeom prst="rect">
              <a:avLst/>
            </a:prstGeom>
            <a:ln w="25908">
              <a:solidFill>
                <a:srgbClr val="385D8A"/>
              </a:solidFill>
            </a:ln>
          </p:spPr>
          <p:txBody>
            <a:bodyPr wrap="square" lIns="0" tIns="0" rIns="0" rtlCol="0">
              <a:spAutoFit/>
            </a:bodyPr>
            <a:lstStyle/>
            <a:p>
              <a:pPr algn="l">
                <a:lnSpc>
                  <a:spcPts val="1615"/>
                </a:lnSpc>
              </a:pPr>
              <a:endParaRPr/>
            </a:p>
            <a:p>
              <a:pPr marL="1454404" algn="l" rtl="0">
                <a:lnSpc>
                  <a:spcPts val="1800"/>
                </a:lnSpc>
              </a:pPr>
              <a:r>
                <a:rPr lang="en-US" altLang="zh-CN" sz="1800" b="1" spc="2" dirty="0">
                  <a:solidFill>
                    <a:srgbClr val="632523"/>
                  </a:solidFill>
                  <a:latin typeface="Calibri"/>
                  <a:ea typeface="Calibri"/>
                  <a:cs typeface="Calibri"/>
                </a:rPr>
                <a:t>Biological</a:t>
              </a:r>
              <a:r>
                <a:rPr lang="en-US" altLang="zh-CN" sz="1800" b="1" spc="-44" dirty="0">
                  <a:solidFill>
                    <a:srgbClr val="632523"/>
                  </a:solidFill>
                  <a:latin typeface="Calibri"/>
                  <a:ea typeface="Calibri"/>
                  <a:cs typeface="Calibri"/>
                </a:rPr>
                <a:t> </a:t>
              </a:r>
              <a:r>
                <a:rPr lang="en-US" altLang="zh-CN" sz="1800" b="1" spc="-13" dirty="0">
                  <a:solidFill>
                    <a:srgbClr val="632523"/>
                  </a:solidFill>
                  <a:latin typeface="Calibri"/>
                  <a:ea typeface="Calibri"/>
                  <a:cs typeface="Calibri"/>
                </a:rPr>
                <a:t>Treatment</a:t>
              </a:r>
              <a:r>
                <a:rPr lang="en-US" altLang="zh-CN" sz="1800" b="1" spc="384" dirty="0">
                  <a:solidFill>
                    <a:srgbClr val="632523"/>
                  </a:solidFill>
                  <a:latin typeface="Calibri"/>
                  <a:ea typeface="Calibri"/>
                  <a:cs typeface="Calibri"/>
                </a:rPr>
                <a:t> </a:t>
              </a:r>
              <a:r>
                <a:rPr lang="en-US" altLang="zh-CN" sz="1800" b="1" spc="0" dirty="0">
                  <a:solidFill>
                    <a:srgbClr val="632523"/>
                  </a:solidFill>
                  <a:latin typeface="Calibri"/>
                  <a:ea typeface="Calibri"/>
                  <a:cs typeface="Calibri"/>
                </a:rPr>
                <a:t>&amp;</a:t>
              </a:r>
              <a:r>
                <a:rPr lang="en-US" altLang="zh-CN" sz="1800" b="1" spc="8" dirty="0">
                  <a:solidFill>
                    <a:srgbClr val="632523"/>
                  </a:solidFill>
                  <a:latin typeface="Calibri"/>
                  <a:ea typeface="Calibri"/>
                  <a:cs typeface="Calibri"/>
                </a:rPr>
                <a:t> </a:t>
              </a:r>
              <a:r>
                <a:rPr lang="en-US" altLang="zh-CN" sz="1800" b="1" spc="-3" dirty="0">
                  <a:solidFill>
                    <a:srgbClr val="632523"/>
                  </a:solidFill>
                  <a:latin typeface="Calibri"/>
                  <a:ea typeface="Calibri"/>
                  <a:cs typeface="Calibri"/>
                </a:rPr>
                <a:t>Aeration</a:t>
              </a:r>
              <a:endParaRPr lang="en-US" altLang="zh-CN" sz="1800">
                <a:latin typeface="Calibri"/>
                <a:ea typeface="Calibri"/>
                <a:cs typeface="Calibri"/>
              </a:endParaRPr>
            </a:p>
            <a:p>
              <a:pPr marL="2062734" marR="1575002" indent="-487680" algn="l" rtl="0">
                <a:lnSpc>
                  <a:spcPts val="2012"/>
                </a:lnSpc>
                <a:spcBef>
                  <a:spcPts val="296"/>
                </a:spcBef>
              </a:pPr>
              <a:r>
                <a:rPr lang="en-US" altLang="zh-CN" sz="1800" b="1" spc="3" dirty="0">
                  <a:solidFill>
                    <a:srgbClr val="000000"/>
                  </a:solidFill>
                  <a:latin typeface="Calibri"/>
                  <a:ea typeface="Calibri"/>
                  <a:cs typeface="Calibri"/>
                </a:rPr>
                <a:t>{Dosing</a:t>
              </a:r>
              <a:r>
                <a:rPr lang="en-US" altLang="zh-CN" sz="1800" b="1" spc="-40" dirty="0">
                  <a:solidFill>
                    <a:srgbClr val="000000"/>
                  </a:solidFill>
                  <a:latin typeface="Calibri"/>
                  <a:ea typeface="Calibri"/>
                  <a:cs typeface="Calibri"/>
                </a:rPr>
                <a:t> </a:t>
              </a:r>
              <a:r>
                <a:rPr lang="en-US" altLang="zh-CN" sz="1800" b="1" spc="0" dirty="0">
                  <a:solidFill>
                    <a:srgbClr val="000000"/>
                  </a:solidFill>
                  <a:latin typeface="Calibri"/>
                  <a:ea typeface="Calibri"/>
                  <a:cs typeface="Calibri"/>
                </a:rPr>
                <a:t>=</a:t>
              </a:r>
              <a:r>
                <a:rPr lang="en-US" altLang="zh-CN" sz="1800" b="1" spc="14" dirty="0">
                  <a:solidFill>
                    <a:srgbClr val="000000"/>
                  </a:solidFill>
                  <a:latin typeface="Calibri"/>
                  <a:ea typeface="Calibri"/>
                  <a:cs typeface="Calibri"/>
                </a:rPr>
                <a:t> </a:t>
              </a:r>
              <a:r>
                <a:rPr lang="en-US" altLang="zh-CN" sz="1800" b="1" spc="-4" dirty="0">
                  <a:solidFill>
                    <a:srgbClr val="000000"/>
                  </a:solidFill>
                  <a:latin typeface="Calibri"/>
                  <a:ea typeface="Calibri"/>
                  <a:cs typeface="Calibri"/>
                </a:rPr>
                <a:t>(Urea</a:t>
              </a:r>
              <a:r>
                <a:rPr lang="en-US" altLang="zh-CN" sz="1800" b="1" spc="-10" dirty="0">
                  <a:solidFill>
                    <a:srgbClr val="000000"/>
                  </a:solidFill>
                  <a:latin typeface="Calibri"/>
                  <a:ea typeface="Calibri"/>
                  <a:cs typeface="Calibri"/>
                </a:rPr>
                <a:t> </a:t>
              </a:r>
              <a:r>
                <a:rPr lang="en-US" altLang="zh-CN" sz="1800" b="1" spc="0" dirty="0">
                  <a:solidFill>
                    <a:srgbClr val="000000"/>
                  </a:solidFill>
                  <a:latin typeface="Calibri"/>
                  <a:ea typeface="Calibri"/>
                  <a:cs typeface="Calibri"/>
                </a:rPr>
                <a:t>+</a:t>
              </a:r>
              <a:r>
                <a:rPr lang="en-US" altLang="zh-CN" sz="1800" b="1" spc="14" dirty="0">
                  <a:solidFill>
                    <a:srgbClr val="000000"/>
                  </a:solidFill>
                  <a:latin typeface="Calibri"/>
                  <a:ea typeface="Calibri"/>
                  <a:cs typeface="Calibri"/>
                </a:rPr>
                <a:t> </a:t>
              </a:r>
              <a:r>
                <a:rPr lang="en-US" altLang="zh-CN" sz="1800" b="1" spc="-8" dirty="0">
                  <a:solidFill>
                    <a:srgbClr val="000000"/>
                  </a:solidFill>
                  <a:latin typeface="Calibri"/>
                  <a:ea typeface="Calibri"/>
                  <a:cs typeface="Calibri"/>
                </a:rPr>
                <a:t>DAP)</a:t>
              </a:r>
              <a:r>
                <a:rPr lang="en-US" altLang="zh-CN" sz="1800" b="1" spc="-6" dirty="0">
                  <a:solidFill>
                    <a:srgbClr val="000000"/>
                  </a:solidFill>
                  <a:latin typeface="Calibri"/>
                  <a:ea typeface="Calibri"/>
                  <a:cs typeface="Calibri"/>
                </a:rPr>
                <a:t> </a:t>
              </a:r>
              <a:r>
                <a:rPr lang="en-US" altLang="zh-CN" sz="1800" b="1" spc="-10" dirty="0">
                  <a:solidFill>
                    <a:srgbClr val="000000"/>
                  </a:solidFill>
                  <a:latin typeface="Calibri"/>
                  <a:ea typeface="Calibri"/>
                  <a:cs typeface="Calibri"/>
                </a:rPr>
                <a:t>for</a:t>
              </a:r>
              <a:r>
                <a:rPr lang="en-US" altLang="zh-CN" sz="1800" b="1" dirty="0">
                  <a:solidFill>
                    <a:srgbClr val="000000"/>
                  </a:solidFill>
                  <a:latin typeface="Calibri"/>
                  <a:ea typeface="Calibri"/>
                  <a:cs typeface="Calibri"/>
                </a:rPr>
                <a:t> </a:t>
              </a:r>
              <a:r>
                <a:rPr lang="en-US" altLang="zh-CN" sz="1800" b="1" spc="0" dirty="0">
                  <a:solidFill>
                    <a:srgbClr val="000000"/>
                  </a:solidFill>
                  <a:latin typeface="Calibri"/>
                  <a:ea typeface="Calibri"/>
                  <a:cs typeface="Calibri"/>
                </a:rPr>
                <a:t>O</a:t>
              </a:r>
              <a:r>
                <a:rPr lang="en-US" altLang="zh-CN" sz="1800" b="1" spc="-394" dirty="0">
                  <a:solidFill>
                    <a:srgbClr val="000000"/>
                  </a:solidFill>
                  <a:latin typeface="Calibri"/>
                  <a:ea typeface="Calibri"/>
                  <a:cs typeface="Calibri"/>
                </a:rPr>
                <a:t> </a:t>
              </a:r>
              <a:r>
                <a:rPr lang="en-US" altLang="zh-CN" sz="1200" b="1" spc="0" dirty="0">
                  <a:solidFill>
                    <a:srgbClr val="000000"/>
                  </a:solidFill>
                  <a:latin typeface="Calibri"/>
                  <a:ea typeface="Calibri"/>
                  <a:cs typeface="Calibri"/>
                </a:rPr>
                <a:t>2</a:t>
              </a:r>
              <a:r>
                <a:rPr lang="en-US" altLang="zh-CN" sz="1800" b="1" spc="0" dirty="0">
                  <a:solidFill>
                    <a:srgbClr val="000000"/>
                  </a:solidFill>
                  <a:latin typeface="Calibri"/>
                  <a:ea typeface="Calibri"/>
                  <a:cs typeface="Calibri"/>
                </a:rPr>
                <a:t>}</a:t>
              </a:r>
              <a:r>
                <a:rPr lang="en-US" altLang="zh-CN" sz="1800" b="1" dirty="0">
                  <a:solidFill>
                    <a:srgbClr val="000000"/>
                  </a:solidFill>
                  <a:latin typeface="Calibri"/>
                  <a:ea typeface="Calibri"/>
                  <a:cs typeface="Calibri"/>
                </a:rPr>
                <a:t> </a:t>
              </a:r>
              <a:r>
                <a:rPr lang="en-US" altLang="zh-CN" sz="1800" b="1" spc="0" dirty="0">
                  <a:solidFill>
                    <a:srgbClr val="000000"/>
                  </a:solidFill>
                  <a:latin typeface="Calibri"/>
                  <a:ea typeface="Calibri"/>
                  <a:cs typeface="Calibri"/>
                </a:rPr>
                <a:t>BOD</a:t>
              </a:r>
              <a:r>
                <a:rPr lang="en-US" altLang="zh-CN" sz="1800" b="1" spc="12" dirty="0">
                  <a:solidFill>
                    <a:srgbClr val="000000"/>
                  </a:solidFill>
                  <a:latin typeface="Calibri"/>
                  <a:ea typeface="Calibri"/>
                  <a:cs typeface="Calibri"/>
                </a:rPr>
                <a:t> </a:t>
              </a:r>
              <a:r>
                <a:rPr lang="en-US" altLang="zh-CN" sz="1800" b="1" spc="-6" dirty="0">
                  <a:solidFill>
                    <a:srgbClr val="000000"/>
                  </a:solidFill>
                  <a:latin typeface="Calibri"/>
                  <a:ea typeface="Calibri"/>
                  <a:cs typeface="Calibri"/>
                </a:rPr>
                <a:t>removal</a:t>
              </a:r>
              <a:r>
                <a:rPr lang="en-US" altLang="zh-CN" sz="1800" b="1" spc="-35" dirty="0">
                  <a:solidFill>
                    <a:srgbClr val="000000"/>
                  </a:solidFill>
                  <a:latin typeface="Calibri"/>
                  <a:ea typeface="Calibri"/>
                  <a:cs typeface="Calibri"/>
                </a:rPr>
                <a:t> </a:t>
              </a:r>
              <a:r>
                <a:rPr lang="en-US" altLang="zh-CN" sz="1800" b="1" spc="0" dirty="0">
                  <a:solidFill>
                    <a:srgbClr val="000000"/>
                  </a:solidFill>
                  <a:latin typeface="Calibri"/>
                  <a:ea typeface="Calibri"/>
                  <a:cs typeface="Calibri"/>
                </a:rPr>
                <a:t>~</a:t>
              </a:r>
              <a:r>
                <a:rPr lang="en-US" altLang="zh-CN" sz="1800" b="1" dirty="0">
                  <a:solidFill>
                    <a:srgbClr val="000000"/>
                  </a:solidFill>
                  <a:latin typeface="Calibri"/>
                  <a:ea typeface="Calibri"/>
                  <a:cs typeface="Calibri"/>
                </a:rPr>
                <a:t> </a:t>
              </a:r>
              <a:r>
                <a:rPr lang="en-US" altLang="zh-CN" sz="1800" b="1" spc="2" dirty="0">
                  <a:solidFill>
                    <a:srgbClr val="000000"/>
                  </a:solidFill>
                  <a:latin typeface="Calibri"/>
                  <a:ea typeface="Calibri"/>
                  <a:cs typeface="Calibri"/>
                </a:rPr>
                <a:t>90%</a:t>
              </a:r>
              <a:endParaRPr lang="en-US" altLang="zh-CN" sz="1800">
                <a:latin typeface="Calibri"/>
                <a:ea typeface="Calibri"/>
                <a:cs typeface="Calibri"/>
              </a:endParaRPr>
            </a:p>
            <a:p>
              <a:pPr marL="2067306" algn="l" rtl="0">
                <a:lnSpc>
                  <a:spcPts val="1800"/>
                </a:lnSpc>
                <a:spcBef>
                  <a:spcPts val="362"/>
                </a:spcBef>
              </a:pPr>
              <a:r>
                <a:rPr lang="en-US" altLang="zh-CN" sz="1800" b="1" spc="-6" dirty="0">
                  <a:solidFill>
                    <a:srgbClr val="000000"/>
                  </a:solidFill>
                  <a:latin typeface="Calibri"/>
                  <a:ea typeface="Calibri"/>
                  <a:cs typeface="Calibri"/>
                </a:rPr>
                <a:t>COD</a:t>
              </a:r>
              <a:r>
                <a:rPr lang="en-US" altLang="zh-CN" sz="1800" b="1" dirty="0">
                  <a:solidFill>
                    <a:srgbClr val="000000"/>
                  </a:solidFill>
                  <a:latin typeface="Calibri"/>
                  <a:ea typeface="Calibri"/>
                  <a:cs typeface="Calibri"/>
                </a:rPr>
                <a:t> </a:t>
              </a:r>
              <a:r>
                <a:rPr lang="en-US" altLang="zh-CN" sz="1800" b="1" spc="-6" dirty="0">
                  <a:solidFill>
                    <a:srgbClr val="000000"/>
                  </a:solidFill>
                  <a:latin typeface="Calibri"/>
                  <a:ea typeface="Calibri"/>
                  <a:cs typeface="Calibri"/>
                </a:rPr>
                <a:t>removal</a:t>
              </a:r>
              <a:r>
                <a:rPr lang="en-US" altLang="zh-CN" sz="1800" b="1" spc="-22" dirty="0">
                  <a:solidFill>
                    <a:srgbClr val="000000"/>
                  </a:solidFill>
                  <a:latin typeface="Calibri"/>
                  <a:ea typeface="Calibri"/>
                  <a:cs typeface="Calibri"/>
                </a:rPr>
                <a:t> </a:t>
              </a:r>
              <a:r>
                <a:rPr lang="en-US" altLang="zh-CN" sz="1800" b="1" spc="0" dirty="0">
                  <a:solidFill>
                    <a:srgbClr val="000000"/>
                  </a:solidFill>
                  <a:latin typeface="Calibri"/>
                  <a:ea typeface="Calibri"/>
                  <a:cs typeface="Calibri"/>
                </a:rPr>
                <a:t>~</a:t>
              </a:r>
              <a:r>
                <a:rPr lang="en-US" altLang="zh-CN" sz="1800" b="1" dirty="0">
                  <a:solidFill>
                    <a:srgbClr val="000000"/>
                  </a:solidFill>
                  <a:latin typeface="Calibri"/>
                  <a:ea typeface="Calibri"/>
                  <a:cs typeface="Calibri"/>
                </a:rPr>
                <a:t> </a:t>
              </a:r>
              <a:r>
                <a:rPr lang="en-US" altLang="zh-CN" sz="1800" b="1" spc="0" dirty="0">
                  <a:solidFill>
                    <a:srgbClr val="000000"/>
                  </a:solidFill>
                  <a:latin typeface="Calibri"/>
                  <a:ea typeface="Calibri"/>
                  <a:cs typeface="Calibri"/>
                </a:rPr>
                <a:t>90%</a:t>
              </a:r>
              <a:endParaRPr lang="en-US" altLang="zh-CN" sz="1800">
                <a:latin typeface="Calibri"/>
                <a:ea typeface="Calibri"/>
                <a:cs typeface="Calibri"/>
              </a:endParaRPr>
            </a:p>
          </p:txBody>
        </p:sp>
        <p:sp>
          <p:nvSpPr>
            <p:cNvPr id="211" name="Path211"/>
            <p:cNvSpPr/>
            <p:nvPr/>
          </p:nvSpPr>
          <p:spPr>
            <a:xfrm>
              <a:off x="1117854" y="2935922"/>
              <a:ext cx="1357948" cy="289687"/>
            </a:xfrm>
            <a:custGeom>
              <a:avLst/>
              <a:gdLst/>
              <a:ahLst/>
              <a:cxnLst/>
              <a:rect l="l" t="t" r="r" b="b"/>
              <a:pathLst>
                <a:path w="1357948" h="289687">
                  <a:moveTo>
                    <a:pt x="1226058" y="36640"/>
                  </a:moveTo>
                  <a:lnTo>
                    <a:pt x="1321308" y="131890"/>
                  </a:lnTo>
                  <a:lnTo>
                    <a:pt x="1226058" y="227140"/>
                  </a:lnTo>
                  <a:lnTo>
                    <a:pt x="1226058" y="179515"/>
                  </a:lnTo>
                  <a:lnTo>
                    <a:pt x="25908" y="179515"/>
                  </a:lnTo>
                  <a:lnTo>
                    <a:pt x="25908" y="84265"/>
                  </a:lnTo>
                  <a:lnTo>
                    <a:pt x="1226058" y="84265"/>
                  </a:lnTo>
                  <a:lnTo>
                    <a:pt x="1226058" y="36640"/>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sp>
          <p:nvSpPr>
            <p:cNvPr id="212" name="Path212"/>
            <p:cNvSpPr/>
            <p:nvPr/>
          </p:nvSpPr>
          <p:spPr>
            <a:xfrm>
              <a:off x="1041654" y="3022854"/>
              <a:ext cx="128016" cy="1499616"/>
            </a:xfrm>
            <a:custGeom>
              <a:avLst/>
              <a:gdLst/>
              <a:ahLst/>
              <a:cxnLst/>
              <a:rect l="l" t="t" r="r" b="b"/>
              <a:pathLst>
                <a:path w="128016" h="1499616">
                  <a:moveTo>
                    <a:pt x="25908" y="1473708"/>
                  </a:moveTo>
                  <a:lnTo>
                    <a:pt x="102108" y="1473708"/>
                  </a:lnTo>
                  <a:lnTo>
                    <a:pt x="102108" y="25908"/>
                  </a:lnTo>
                  <a:lnTo>
                    <a:pt x="25908" y="25908"/>
                  </a:lnTo>
                  <a:lnTo>
                    <a:pt x="25908" y="1473708"/>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grpSp>
      <p:sp>
        <p:nvSpPr>
          <p:cNvPr id="213" name="Path213"/>
          <p:cNvSpPr/>
          <p:nvPr/>
        </p:nvSpPr>
        <p:spPr>
          <a:xfrm>
            <a:off x="3645408" y="6236208"/>
            <a:ext cx="178308" cy="254508"/>
          </a:xfrm>
          <a:custGeom>
            <a:avLst/>
            <a:gdLst/>
            <a:ahLst/>
            <a:cxnLst/>
            <a:rect l="l" t="t" r="r" b="b"/>
            <a:pathLst>
              <a:path w="178308" h="254508">
                <a:moveTo>
                  <a:pt x="12954" y="165354"/>
                </a:moveTo>
                <a:lnTo>
                  <a:pt x="51054" y="165354"/>
                </a:lnTo>
                <a:lnTo>
                  <a:pt x="51054" y="12954"/>
                </a:lnTo>
                <a:lnTo>
                  <a:pt x="127254" y="12954"/>
                </a:lnTo>
                <a:lnTo>
                  <a:pt x="127254" y="165354"/>
                </a:lnTo>
                <a:lnTo>
                  <a:pt x="165354" y="165354"/>
                </a:lnTo>
                <a:lnTo>
                  <a:pt x="89154" y="241554"/>
                </a:lnTo>
                <a:lnTo>
                  <a:pt x="12954" y="165354"/>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grpSp>
        <p:nvGrpSpPr>
          <p:cNvPr id="214" name="Group214"/>
          <p:cNvGrpSpPr/>
          <p:nvPr/>
        </p:nvGrpSpPr>
        <p:grpSpPr>
          <a:xfrm>
            <a:off x="5918454" y="5145723"/>
            <a:ext cx="1738948" cy="759079"/>
            <a:chOff x="5918454" y="5145723"/>
            <a:chExt cx="1738948" cy="759079"/>
          </a:xfrm>
        </p:grpSpPr>
        <p:sp>
          <p:nvSpPr>
            <p:cNvPr id="215" name="Path215"/>
            <p:cNvSpPr/>
            <p:nvPr/>
          </p:nvSpPr>
          <p:spPr>
            <a:xfrm>
              <a:off x="5918454" y="5145723"/>
              <a:ext cx="1738948" cy="289687"/>
            </a:xfrm>
            <a:custGeom>
              <a:avLst/>
              <a:gdLst/>
              <a:ahLst/>
              <a:cxnLst/>
              <a:rect l="l" t="t" r="r" b="b"/>
              <a:pathLst>
                <a:path w="1738948" h="289687">
                  <a:moveTo>
                    <a:pt x="1607058" y="36639"/>
                  </a:moveTo>
                  <a:lnTo>
                    <a:pt x="1702308" y="131889"/>
                  </a:lnTo>
                  <a:lnTo>
                    <a:pt x="1607058" y="227139"/>
                  </a:lnTo>
                  <a:lnTo>
                    <a:pt x="1607058" y="179514"/>
                  </a:lnTo>
                  <a:lnTo>
                    <a:pt x="25908" y="179514"/>
                  </a:lnTo>
                  <a:lnTo>
                    <a:pt x="25908" y="84264"/>
                  </a:lnTo>
                  <a:lnTo>
                    <a:pt x="1607058" y="84264"/>
                  </a:lnTo>
                  <a:lnTo>
                    <a:pt x="1607058" y="36639"/>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sp>
          <p:nvSpPr>
            <p:cNvPr id="216" name="Path216"/>
            <p:cNvSpPr/>
            <p:nvPr/>
          </p:nvSpPr>
          <p:spPr>
            <a:xfrm>
              <a:off x="7050723" y="5308854"/>
              <a:ext cx="327787" cy="595948"/>
            </a:xfrm>
            <a:custGeom>
              <a:avLst/>
              <a:gdLst/>
              <a:ahLst/>
              <a:cxnLst/>
              <a:rect l="l" t="t" r="r" b="b"/>
              <a:pathLst>
                <a:path w="327787" h="595948">
                  <a:moveTo>
                    <a:pt x="36640" y="445008"/>
                  </a:moveTo>
                  <a:lnTo>
                    <a:pt x="93790" y="445008"/>
                  </a:lnTo>
                  <a:lnTo>
                    <a:pt x="93790" y="25908"/>
                  </a:lnTo>
                  <a:lnTo>
                    <a:pt x="208090" y="25908"/>
                  </a:lnTo>
                  <a:lnTo>
                    <a:pt x="208090" y="445008"/>
                  </a:lnTo>
                  <a:lnTo>
                    <a:pt x="265240" y="445008"/>
                  </a:lnTo>
                  <a:lnTo>
                    <a:pt x="150940" y="559308"/>
                  </a:lnTo>
                  <a:lnTo>
                    <a:pt x="36640" y="445008"/>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grpSp>
      <p:grpSp>
        <p:nvGrpSpPr>
          <p:cNvPr id="217" name="Group217"/>
          <p:cNvGrpSpPr/>
          <p:nvPr/>
        </p:nvGrpSpPr>
        <p:grpSpPr>
          <a:xfrm>
            <a:off x="660654" y="4470654"/>
            <a:ext cx="4395216" cy="1804416"/>
            <a:chOff x="660654" y="4470654"/>
            <a:chExt cx="4395216" cy="1804416"/>
          </a:xfrm>
        </p:grpSpPr>
        <p:sp>
          <p:nvSpPr>
            <p:cNvPr id="218" name="Text Box218"/>
            <p:cNvSpPr txBox="1"/>
            <p:nvPr/>
          </p:nvSpPr>
          <p:spPr>
            <a:xfrm>
              <a:off x="660654" y="4470654"/>
              <a:ext cx="1042416" cy="737616"/>
            </a:xfrm>
            <a:prstGeom prst="rect">
              <a:avLst/>
            </a:prstGeom>
            <a:ln w="25908">
              <a:solidFill>
                <a:srgbClr val="385D8A"/>
              </a:solidFill>
            </a:ln>
          </p:spPr>
          <p:txBody>
            <a:bodyPr wrap="square" lIns="0" tIns="0" rIns="0" rtlCol="0">
              <a:spAutoFit/>
            </a:bodyPr>
            <a:lstStyle/>
            <a:p>
              <a:pPr algn="l">
                <a:lnSpc>
                  <a:spcPts val="1078"/>
                </a:lnSpc>
              </a:pPr>
              <a:endParaRPr/>
            </a:p>
            <a:p>
              <a:pPr marL="123596" algn="l" rtl="0">
                <a:lnSpc>
                  <a:spcPts val="1800"/>
                </a:lnSpc>
              </a:pPr>
              <a:r>
                <a:rPr lang="en-US" altLang="zh-CN" sz="1800" b="1" spc="-17" dirty="0">
                  <a:solidFill>
                    <a:srgbClr val="C00000"/>
                  </a:solidFill>
                  <a:latin typeface="Calibri"/>
                  <a:ea typeface="Calibri"/>
                  <a:cs typeface="Calibri"/>
                </a:rPr>
                <a:t>RECYCLE</a:t>
              </a:r>
              <a:endParaRPr lang="en-US" altLang="zh-CN" sz="1800">
                <a:latin typeface="Calibri"/>
                <a:ea typeface="Calibri"/>
                <a:cs typeface="Calibri"/>
              </a:endParaRPr>
            </a:p>
            <a:p>
              <a:pPr marL="265328" algn="l" rtl="0">
                <a:lnSpc>
                  <a:spcPts val="1800"/>
                </a:lnSpc>
                <a:spcBef>
                  <a:spcPts val="360"/>
                </a:spcBef>
              </a:pPr>
              <a:r>
                <a:rPr lang="en-US" altLang="zh-CN" sz="1800" b="1" spc="-37" dirty="0">
                  <a:solidFill>
                    <a:srgbClr val="C00000"/>
                  </a:solidFill>
                  <a:latin typeface="Calibri"/>
                  <a:ea typeface="Calibri"/>
                  <a:cs typeface="Calibri"/>
                </a:rPr>
                <a:t>TANK</a:t>
              </a:r>
              <a:endParaRPr lang="en-US" altLang="zh-CN" sz="1800">
                <a:latin typeface="Calibri"/>
                <a:ea typeface="Calibri"/>
                <a:cs typeface="Calibri"/>
              </a:endParaRPr>
            </a:p>
          </p:txBody>
        </p:sp>
        <p:sp>
          <p:nvSpPr>
            <p:cNvPr id="219" name="Text Box219"/>
            <p:cNvSpPr txBox="1"/>
            <p:nvPr/>
          </p:nvSpPr>
          <p:spPr>
            <a:xfrm>
              <a:off x="2260854" y="5842254"/>
              <a:ext cx="2795016" cy="432816"/>
            </a:xfrm>
            <a:prstGeom prst="rect">
              <a:avLst/>
            </a:prstGeom>
            <a:ln w="25908">
              <a:solidFill>
                <a:srgbClr val="385D8A"/>
              </a:solidFill>
            </a:ln>
          </p:spPr>
          <p:txBody>
            <a:bodyPr wrap="square" lIns="0" tIns="0" rIns="0" rtlCol="0">
              <a:spAutoFit/>
            </a:bodyPr>
            <a:lstStyle/>
            <a:p>
              <a:pPr algn="l">
                <a:lnSpc>
                  <a:spcPts val="960"/>
                </a:lnSpc>
              </a:pPr>
              <a:endParaRPr/>
            </a:p>
            <a:p>
              <a:pPr marL="351028" algn="l" rtl="0">
                <a:lnSpc>
                  <a:spcPts val="1800"/>
                </a:lnSpc>
              </a:pPr>
              <a:r>
                <a:rPr lang="en-US" altLang="zh-CN" sz="1800" b="1" spc="-2" dirty="0">
                  <a:solidFill>
                    <a:srgbClr val="632523"/>
                  </a:solidFill>
                  <a:latin typeface="Calibri"/>
                  <a:ea typeface="Calibri"/>
                  <a:cs typeface="Calibri"/>
                </a:rPr>
                <a:t>Sludge</a:t>
              </a:r>
              <a:r>
                <a:rPr lang="en-US" altLang="zh-CN" sz="1800" b="1" spc="-31" dirty="0">
                  <a:solidFill>
                    <a:srgbClr val="632523"/>
                  </a:solidFill>
                  <a:latin typeface="Calibri"/>
                  <a:ea typeface="Calibri"/>
                  <a:cs typeface="Calibri"/>
                </a:rPr>
                <a:t> </a:t>
              </a:r>
              <a:r>
                <a:rPr lang="en-US" altLang="zh-CN" sz="1800" b="1" spc="-5" dirty="0">
                  <a:solidFill>
                    <a:srgbClr val="632523"/>
                  </a:solidFill>
                  <a:latin typeface="Calibri"/>
                  <a:ea typeface="Calibri"/>
                  <a:cs typeface="Calibri"/>
                </a:rPr>
                <a:t>thickening</a:t>
              </a:r>
              <a:r>
                <a:rPr lang="en-US" altLang="zh-CN" sz="1800" b="1" spc="-34" dirty="0">
                  <a:solidFill>
                    <a:srgbClr val="632523"/>
                  </a:solidFill>
                  <a:latin typeface="Calibri"/>
                  <a:ea typeface="Calibri"/>
                  <a:cs typeface="Calibri"/>
                </a:rPr>
                <a:t> </a:t>
              </a:r>
              <a:r>
                <a:rPr lang="en-US" altLang="zh-CN" sz="1800" b="1" spc="2" dirty="0">
                  <a:solidFill>
                    <a:srgbClr val="632523"/>
                  </a:solidFill>
                  <a:latin typeface="Calibri"/>
                  <a:ea typeface="Calibri"/>
                  <a:cs typeface="Calibri"/>
                </a:rPr>
                <a:t>unit</a:t>
              </a:r>
              <a:endParaRPr lang="en-US" altLang="zh-CN" sz="1800">
                <a:latin typeface="Calibri"/>
                <a:ea typeface="Calibri"/>
                <a:cs typeface="Calibri"/>
              </a:endParaRPr>
            </a:p>
          </p:txBody>
        </p:sp>
        <p:sp>
          <p:nvSpPr>
            <p:cNvPr id="220" name="Path220"/>
            <p:cNvSpPr/>
            <p:nvPr/>
          </p:nvSpPr>
          <p:spPr>
            <a:xfrm>
              <a:off x="1107123" y="5755323"/>
              <a:ext cx="1205547" cy="327787"/>
            </a:xfrm>
            <a:custGeom>
              <a:avLst/>
              <a:gdLst/>
              <a:ahLst/>
              <a:cxnLst/>
              <a:rect l="l" t="t" r="r" b="b"/>
              <a:pathLst>
                <a:path w="1205547" h="327787">
                  <a:moveTo>
                    <a:pt x="150939" y="36640"/>
                  </a:moveTo>
                  <a:lnTo>
                    <a:pt x="150939" y="93790"/>
                  </a:lnTo>
                  <a:lnTo>
                    <a:pt x="1179639" y="93790"/>
                  </a:lnTo>
                  <a:lnTo>
                    <a:pt x="1179639" y="208090"/>
                  </a:lnTo>
                  <a:lnTo>
                    <a:pt x="150939" y="208090"/>
                  </a:lnTo>
                  <a:lnTo>
                    <a:pt x="150939" y="265240"/>
                  </a:lnTo>
                  <a:lnTo>
                    <a:pt x="36639" y="150940"/>
                  </a:lnTo>
                  <a:lnTo>
                    <a:pt x="150939" y="36640"/>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sp>
          <p:nvSpPr>
            <p:cNvPr id="221" name="Path221"/>
            <p:cNvSpPr/>
            <p:nvPr/>
          </p:nvSpPr>
          <p:spPr>
            <a:xfrm>
              <a:off x="1041654" y="5156454"/>
              <a:ext cx="128016" cy="813816"/>
            </a:xfrm>
            <a:custGeom>
              <a:avLst/>
              <a:gdLst/>
              <a:ahLst/>
              <a:cxnLst/>
              <a:rect l="l" t="t" r="r" b="b"/>
              <a:pathLst>
                <a:path w="128016" h="813816">
                  <a:moveTo>
                    <a:pt x="25908" y="787908"/>
                  </a:moveTo>
                  <a:lnTo>
                    <a:pt x="102108" y="787908"/>
                  </a:lnTo>
                  <a:lnTo>
                    <a:pt x="102108" y="25908"/>
                  </a:lnTo>
                  <a:lnTo>
                    <a:pt x="25908" y="25908"/>
                  </a:lnTo>
                  <a:lnTo>
                    <a:pt x="25908" y="787908"/>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grpSp>
      <p:sp>
        <p:nvSpPr>
          <p:cNvPr id="222" name="Text Box222"/>
          <p:cNvSpPr txBox="1"/>
          <p:nvPr/>
        </p:nvSpPr>
        <p:spPr>
          <a:xfrm>
            <a:off x="292608" y="140208"/>
            <a:ext cx="8634984" cy="481584"/>
          </a:xfrm>
          <a:prstGeom prst="rect">
            <a:avLst/>
          </a:prstGeom>
          <a:ln w="12192">
            <a:solidFill>
              <a:srgbClr val="7030A0"/>
            </a:solidFill>
          </a:ln>
        </p:spPr>
        <p:txBody>
          <a:bodyPr wrap="square" lIns="0" tIns="0" rIns="0" rtlCol="0">
            <a:spAutoFit/>
          </a:bodyPr>
          <a:lstStyle/>
          <a:p>
            <a:pPr algn="l">
              <a:lnSpc>
                <a:spcPts val="688"/>
              </a:lnSpc>
            </a:pPr>
            <a:endParaRPr/>
          </a:p>
          <a:p>
            <a:pPr marL="2738374" algn="l" rtl="0">
              <a:lnSpc>
                <a:spcPts val="2906"/>
              </a:lnSpc>
            </a:pPr>
            <a:r>
              <a:rPr lang="en-US" altLang="zh-CN" sz="2900" b="1" spc="-18" dirty="0">
                <a:solidFill>
                  <a:srgbClr val="0000FF"/>
                </a:solidFill>
                <a:latin typeface="Calibri"/>
                <a:ea typeface="Calibri"/>
                <a:cs typeface="Calibri"/>
              </a:rPr>
              <a:t>FLOW</a:t>
            </a:r>
            <a:r>
              <a:rPr lang="en-US" altLang="zh-CN" sz="2900" b="1" spc="-25" dirty="0">
                <a:solidFill>
                  <a:srgbClr val="0000FF"/>
                </a:solidFill>
                <a:latin typeface="Calibri"/>
                <a:ea typeface="Calibri"/>
                <a:cs typeface="Calibri"/>
              </a:rPr>
              <a:t> </a:t>
            </a:r>
            <a:r>
              <a:rPr lang="en-US" altLang="zh-CN" sz="2900" b="1" spc="-2" dirty="0">
                <a:solidFill>
                  <a:srgbClr val="0000FF"/>
                </a:solidFill>
                <a:latin typeface="Calibri"/>
                <a:ea typeface="Calibri"/>
                <a:cs typeface="Calibri"/>
              </a:rPr>
              <a:t>CHART</a:t>
            </a:r>
            <a:r>
              <a:rPr lang="en-US" altLang="zh-CN" sz="2900" b="1" spc="-18" dirty="0">
                <a:solidFill>
                  <a:srgbClr val="0000FF"/>
                </a:solidFill>
                <a:latin typeface="Calibri"/>
                <a:ea typeface="Calibri"/>
                <a:cs typeface="Calibri"/>
              </a:rPr>
              <a:t> </a:t>
            </a:r>
            <a:r>
              <a:rPr lang="en-US" altLang="zh-CN" sz="2900" b="1" spc="3" dirty="0">
                <a:solidFill>
                  <a:srgbClr val="0000FF"/>
                </a:solidFill>
                <a:latin typeface="Calibri"/>
                <a:ea typeface="Calibri"/>
                <a:cs typeface="Calibri"/>
              </a:rPr>
              <a:t>OF</a:t>
            </a:r>
            <a:r>
              <a:rPr lang="en-US" altLang="zh-CN" sz="2900" b="1" spc="-22" dirty="0">
                <a:solidFill>
                  <a:srgbClr val="0000FF"/>
                </a:solidFill>
                <a:latin typeface="Calibri"/>
                <a:ea typeface="Calibri"/>
                <a:cs typeface="Calibri"/>
              </a:rPr>
              <a:t> </a:t>
            </a:r>
            <a:r>
              <a:rPr lang="en-US" altLang="zh-CN" sz="2900" b="1" spc="3" dirty="0">
                <a:solidFill>
                  <a:srgbClr val="0000FF"/>
                </a:solidFill>
                <a:latin typeface="Calibri"/>
                <a:ea typeface="Calibri"/>
                <a:cs typeface="Calibri"/>
              </a:rPr>
              <a:t>ETP</a:t>
            </a:r>
            <a:endParaRPr lang="en-US" altLang="zh-CN" sz="2900">
              <a:latin typeface="Calibri"/>
              <a:ea typeface="Calibri"/>
              <a:cs typeface="Calibri"/>
            </a:endParaRPr>
          </a:p>
        </p:txBody>
      </p:sp>
      <p:sp>
        <p:nvSpPr>
          <p:cNvPr id="223" name="Text Box223"/>
          <p:cNvSpPr txBox="1"/>
          <p:nvPr/>
        </p:nvSpPr>
        <p:spPr>
          <a:xfrm>
            <a:off x="2413254" y="1194054"/>
            <a:ext cx="5004816" cy="432816"/>
          </a:xfrm>
          <a:prstGeom prst="rect">
            <a:avLst/>
          </a:prstGeom>
          <a:ln w="25908">
            <a:solidFill>
              <a:srgbClr val="385D8A"/>
            </a:solidFill>
          </a:ln>
        </p:spPr>
        <p:txBody>
          <a:bodyPr wrap="square" lIns="0" tIns="0" rIns="0" rtlCol="0">
            <a:spAutoFit/>
          </a:bodyPr>
          <a:lstStyle/>
          <a:p>
            <a:pPr algn="l">
              <a:lnSpc>
                <a:spcPts val="950"/>
              </a:lnSpc>
            </a:pPr>
            <a:endParaRPr/>
          </a:p>
          <a:p>
            <a:pPr marL="2041398" algn="l" rtl="0">
              <a:lnSpc>
                <a:spcPts val="1800"/>
              </a:lnSpc>
            </a:pPr>
            <a:r>
              <a:rPr lang="en-US" altLang="zh-CN" sz="1800" b="1" spc="-2" dirty="0">
                <a:solidFill>
                  <a:srgbClr val="632523"/>
                </a:solidFill>
                <a:latin typeface="Calibri"/>
                <a:ea typeface="Calibri"/>
                <a:cs typeface="Calibri"/>
              </a:rPr>
              <a:t>Screening</a:t>
            </a:r>
            <a:endParaRPr lang="en-US" altLang="zh-CN" sz="1800">
              <a:latin typeface="Calibri"/>
              <a:ea typeface="Calibri"/>
              <a:cs typeface="Calibri"/>
            </a:endParaRPr>
          </a:p>
        </p:txBody>
      </p:sp>
      <p:sp>
        <p:nvSpPr>
          <p:cNvPr id="224" name="Text Box224"/>
          <p:cNvSpPr txBox="1"/>
          <p:nvPr/>
        </p:nvSpPr>
        <p:spPr>
          <a:xfrm>
            <a:off x="2413254" y="1803654"/>
            <a:ext cx="5004816" cy="813816"/>
          </a:xfrm>
          <a:prstGeom prst="rect">
            <a:avLst/>
          </a:prstGeom>
          <a:ln w="25908">
            <a:solidFill>
              <a:srgbClr val="385D8A"/>
            </a:solidFill>
          </a:ln>
        </p:spPr>
        <p:txBody>
          <a:bodyPr wrap="square" lIns="0" tIns="0" rIns="0" rtlCol="0">
            <a:spAutoFit/>
          </a:bodyPr>
          <a:lstStyle/>
          <a:p>
            <a:pPr algn="l">
              <a:lnSpc>
                <a:spcPts val="293"/>
              </a:lnSpc>
            </a:pPr>
            <a:endParaRPr/>
          </a:p>
          <a:p>
            <a:pPr marL="1402842" marR="1404035" indent="519684" algn="l" rtl="0">
              <a:lnSpc>
                <a:spcPts val="1980"/>
              </a:lnSpc>
            </a:pPr>
            <a:r>
              <a:rPr lang="en-US" altLang="zh-CN" sz="1800" b="1" spc="-5" dirty="0">
                <a:solidFill>
                  <a:srgbClr val="632523"/>
                </a:solidFill>
                <a:latin typeface="Calibri"/>
                <a:ea typeface="Calibri"/>
                <a:cs typeface="Calibri"/>
              </a:rPr>
              <a:t>Equalization</a:t>
            </a:r>
            <a:r>
              <a:rPr lang="en-US" altLang="zh-CN" sz="1800" b="1" spc="0" dirty="0">
                <a:solidFill>
                  <a:srgbClr val="000000"/>
                </a:solidFill>
                <a:latin typeface="Calibri"/>
                <a:ea typeface="Calibri"/>
                <a:cs typeface="Calibri"/>
              </a:rPr>
              <a:t>(Lime</a:t>
            </a:r>
            <a:r>
              <a:rPr lang="en-US" altLang="zh-CN" sz="1800" b="1" spc="-7" dirty="0">
                <a:solidFill>
                  <a:srgbClr val="000000"/>
                </a:solidFill>
                <a:latin typeface="Calibri"/>
                <a:ea typeface="Calibri"/>
                <a:cs typeface="Calibri"/>
              </a:rPr>
              <a:t> </a:t>
            </a:r>
            <a:r>
              <a:rPr lang="en-US" altLang="zh-CN" sz="1800" b="1" spc="0" dirty="0">
                <a:solidFill>
                  <a:srgbClr val="000000"/>
                </a:solidFill>
                <a:latin typeface="Calibri"/>
                <a:ea typeface="Calibri"/>
                <a:cs typeface="Calibri"/>
              </a:rPr>
              <a:t>+</a:t>
            </a:r>
            <a:r>
              <a:rPr lang="en-US" altLang="zh-CN" sz="1800" b="1" dirty="0">
                <a:solidFill>
                  <a:srgbClr val="000000"/>
                </a:solidFill>
                <a:latin typeface="Calibri"/>
                <a:ea typeface="Calibri"/>
                <a:cs typeface="Calibri"/>
              </a:rPr>
              <a:t> </a:t>
            </a:r>
            <a:r>
              <a:rPr lang="en-US" altLang="zh-CN" sz="1800" b="1" spc="2" dirty="0">
                <a:solidFill>
                  <a:srgbClr val="000000"/>
                </a:solidFill>
                <a:latin typeface="Calibri"/>
                <a:ea typeface="Calibri"/>
                <a:cs typeface="Calibri"/>
              </a:rPr>
              <a:t>Alum)</a:t>
            </a:r>
            <a:r>
              <a:rPr lang="en-US" altLang="zh-CN" sz="1800" b="1" spc="-9" dirty="0">
                <a:solidFill>
                  <a:srgbClr val="000000"/>
                </a:solidFill>
                <a:latin typeface="Calibri"/>
                <a:ea typeface="Calibri"/>
                <a:cs typeface="Calibri"/>
              </a:rPr>
              <a:t> </a:t>
            </a:r>
            <a:r>
              <a:rPr lang="en-US" altLang="zh-CN" sz="1800" b="1" spc="0" dirty="0">
                <a:solidFill>
                  <a:srgbClr val="000000"/>
                </a:solidFill>
                <a:latin typeface="Calibri"/>
                <a:ea typeface="Calibri"/>
                <a:cs typeface="Calibri"/>
              </a:rPr>
              <a:t>pH</a:t>
            </a:r>
            <a:r>
              <a:rPr lang="en-US" altLang="zh-CN" sz="1800" b="1" spc="415" dirty="0">
                <a:solidFill>
                  <a:srgbClr val="000000"/>
                </a:solidFill>
                <a:latin typeface="Calibri"/>
                <a:ea typeface="Calibri"/>
                <a:cs typeface="Calibri"/>
              </a:rPr>
              <a:t> </a:t>
            </a:r>
            <a:r>
              <a:rPr lang="en-US" altLang="zh-CN" sz="1800" b="1" spc="0" dirty="0">
                <a:solidFill>
                  <a:srgbClr val="000000"/>
                </a:solidFill>
                <a:latin typeface="Calibri"/>
                <a:ea typeface="Calibri"/>
                <a:cs typeface="Calibri"/>
              </a:rPr>
              <a:t>=</a:t>
            </a:r>
            <a:r>
              <a:rPr lang="en-US" altLang="zh-CN" sz="1800" b="1" dirty="0">
                <a:solidFill>
                  <a:srgbClr val="000000"/>
                </a:solidFill>
                <a:latin typeface="Calibri"/>
                <a:ea typeface="Calibri"/>
                <a:cs typeface="Calibri"/>
              </a:rPr>
              <a:t> </a:t>
            </a:r>
            <a:r>
              <a:rPr lang="en-US" altLang="zh-CN" sz="1800" b="1" spc="6" dirty="0">
                <a:solidFill>
                  <a:srgbClr val="000000"/>
                </a:solidFill>
                <a:latin typeface="Calibri"/>
                <a:ea typeface="Calibri"/>
                <a:cs typeface="Calibri"/>
              </a:rPr>
              <a:t>8.5</a:t>
            </a:r>
            <a:endParaRPr lang="en-US" altLang="zh-CN" sz="1800">
              <a:latin typeface="Calibri"/>
              <a:ea typeface="Calibri"/>
              <a:cs typeface="Calibri"/>
            </a:endParaRPr>
          </a:p>
        </p:txBody>
      </p:sp>
      <p:sp>
        <p:nvSpPr>
          <p:cNvPr id="225" name="Text Box225"/>
          <p:cNvSpPr txBox="1"/>
          <p:nvPr/>
        </p:nvSpPr>
        <p:spPr>
          <a:xfrm>
            <a:off x="2413254" y="5080254"/>
            <a:ext cx="3557016" cy="585216"/>
          </a:xfrm>
          <a:prstGeom prst="rect">
            <a:avLst/>
          </a:prstGeom>
          <a:ln w="25908">
            <a:solidFill>
              <a:srgbClr val="385D8A"/>
            </a:solidFill>
          </a:ln>
        </p:spPr>
        <p:txBody>
          <a:bodyPr wrap="square" lIns="0" tIns="0" rIns="0" rtlCol="0">
            <a:spAutoFit/>
          </a:bodyPr>
          <a:lstStyle/>
          <a:p>
            <a:pPr algn="l">
              <a:lnSpc>
                <a:spcPts val="478"/>
              </a:lnSpc>
            </a:pPr>
            <a:endParaRPr/>
          </a:p>
          <a:p>
            <a:pPr marL="844804" algn="l" rtl="0">
              <a:lnSpc>
                <a:spcPts val="1800"/>
              </a:lnSpc>
            </a:pPr>
            <a:r>
              <a:rPr lang="en-US" altLang="zh-CN" sz="1800" b="1" spc="-4" dirty="0">
                <a:solidFill>
                  <a:srgbClr val="632523"/>
                </a:solidFill>
                <a:latin typeface="Calibri"/>
                <a:ea typeface="Calibri"/>
                <a:cs typeface="Calibri"/>
              </a:rPr>
              <a:t>Sedimentation</a:t>
            </a:r>
            <a:r>
              <a:rPr lang="en-US" altLang="zh-CN" sz="1800" b="1" spc="-9" dirty="0">
                <a:solidFill>
                  <a:srgbClr val="632523"/>
                </a:solidFill>
                <a:latin typeface="Calibri"/>
                <a:ea typeface="Calibri"/>
                <a:cs typeface="Calibri"/>
              </a:rPr>
              <a:t> </a:t>
            </a:r>
            <a:r>
              <a:rPr lang="en-US" altLang="zh-CN" sz="1800" b="1" spc="-2" dirty="0">
                <a:solidFill>
                  <a:srgbClr val="632523"/>
                </a:solidFill>
                <a:latin typeface="Calibri"/>
                <a:ea typeface="Calibri"/>
                <a:cs typeface="Calibri"/>
              </a:rPr>
              <a:t>tank</a:t>
            </a:r>
            <a:endParaRPr lang="en-US" altLang="zh-CN" sz="1800">
              <a:latin typeface="Calibri"/>
              <a:ea typeface="Calibri"/>
              <a:cs typeface="Calibri"/>
            </a:endParaRPr>
          </a:p>
          <a:p>
            <a:pPr marL="1308100" algn="l" rtl="0">
              <a:lnSpc>
                <a:spcPts val="1802"/>
              </a:lnSpc>
              <a:spcBef>
                <a:spcPts val="358"/>
              </a:spcBef>
            </a:pPr>
            <a:r>
              <a:rPr lang="en-US" altLang="zh-CN" sz="1800" b="1" spc="3" dirty="0">
                <a:solidFill>
                  <a:srgbClr val="000000"/>
                </a:solidFill>
                <a:latin typeface="Calibri"/>
                <a:ea typeface="Calibri"/>
                <a:cs typeface="Calibri"/>
              </a:rPr>
              <a:t>{pH</a:t>
            </a:r>
            <a:r>
              <a:rPr lang="en-US" altLang="zh-CN" sz="1800" b="1" spc="406" dirty="0">
                <a:solidFill>
                  <a:srgbClr val="000000"/>
                </a:solidFill>
                <a:latin typeface="Calibri"/>
                <a:ea typeface="Calibri"/>
                <a:cs typeface="Calibri"/>
              </a:rPr>
              <a:t> </a:t>
            </a:r>
            <a:r>
              <a:rPr lang="en-US" altLang="zh-CN" sz="1800" b="1" spc="0" dirty="0">
                <a:solidFill>
                  <a:srgbClr val="000000"/>
                </a:solidFill>
                <a:latin typeface="Calibri"/>
                <a:ea typeface="Calibri"/>
                <a:cs typeface="Calibri"/>
              </a:rPr>
              <a:t>=</a:t>
            </a:r>
            <a:r>
              <a:rPr lang="en-US" altLang="zh-CN" sz="1800" b="1" spc="18" dirty="0">
                <a:solidFill>
                  <a:srgbClr val="000000"/>
                </a:solidFill>
                <a:latin typeface="Calibri"/>
                <a:ea typeface="Calibri"/>
                <a:cs typeface="Calibri"/>
              </a:rPr>
              <a:t> </a:t>
            </a:r>
            <a:r>
              <a:rPr lang="en-US" altLang="zh-CN" sz="1800" b="1" spc="5" dirty="0">
                <a:solidFill>
                  <a:srgbClr val="000000"/>
                </a:solidFill>
                <a:latin typeface="Calibri"/>
                <a:ea typeface="Calibri"/>
                <a:cs typeface="Calibri"/>
              </a:rPr>
              <a:t>7.5}</a:t>
            </a:r>
            <a:endParaRPr lang="en-US" altLang="zh-CN" sz="1800">
              <a:latin typeface="Calibri"/>
              <a:ea typeface="Calibri"/>
              <a:cs typeface="Calibri"/>
            </a:endParaRPr>
          </a:p>
        </p:txBody>
      </p:sp>
      <p:sp>
        <p:nvSpPr>
          <p:cNvPr id="226" name="Text Box226"/>
          <p:cNvSpPr txBox="1"/>
          <p:nvPr/>
        </p:nvSpPr>
        <p:spPr>
          <a:xfrm>
            <a:off x="7594854" y="5004054"/>
            <a:ext cx="1423416" cy="585216"/>
          </a:xfrm>
          <a:prstGeom prst="rect">
            <a:avLst/>
          </a:prstGeom>
          <a:ln w="25908">
            <a:solidFill>
              <a:srgbClr val="385D8A"/>
            </a:solidFill>
          </a:ln>
        </p:spPr>
        <p:txBody>
          <a:bodyPr wrap="square" lIns="0" tIns="0" rIns="0" rtlCol="0">
            <a:spAutoFit/>
          </a:bodyPr>
          <a:lstStyle/>
          <a:p>
            <a:pPr algn="l">
              <a:lnSpc>
                <a:spcPts val="1558"/>
              </a:lnSpc>
            </a:pPr>
            <a:endParaRPr/>
          </a:p>
          <a:p>
            <a:pPr marL="252858" algn="l" rtl="0">
              <a:lnSpc>
                <a:spcPts val="1800"/>
              </a:lnSpc>
            </a:pPr>
            <a:r>
              <a:rPr lang="en-US" altLang="zh-CN" sz="1800" b="1" spc="0" dirty="0">
                <a:solidFill>
                  <a:srgbClr val="632523"/>
                </a:solidFill>
                <a:latin typeface="Calibri"/>
                <a:ea typeface="Calibri"/>
                <a:cs typeface="Calibri"/>
              </a:rPr>
              <a:t>Fish</a:t>
            </a:r>
            <a:r>
              <a:rPr lang="en-US" altLang="zh-CN" sz="1800" b="1" spc="-13" dirty="0">
                <a:solidFill>
                  <a:srgbClr val="632523"/>
                </a:solidFill>
                <a:latin typeface="Calibri"/>
                <a:ea typeface="Calibri"/>
                <a:cs typeface="Calibri"/>
              </a:rPr>
              <a:t> </a:t>
            </a:r>
            <a:r>
              <a:rPr lang="en-US" altLang="zh-CN" sz="1800" b="1" spc="3" dirty="0">
                <a:solidFill>
                  <a:srgbClr val="632523"/>
                </a:solidFill>
                <a:latin typeface="Calibri"/>
                <a:ea typeface="Calibri"/>
                <a:cs typeface="Calibri"/>
              </a:rPr>
              <a:t>pond</a:t>
            </a:r>
            <a:endParaRPr lang="en-US" altLang="zh-CN" sz="1800">
              <a:latin typeface="Calibri"/>
              <a:ea typeface="Calibri"/>
              <a:cs typeface="Calibri"/>
            </a:endParaRPr>
          </a:p>
        </p:txBody>
      </p:sp>
      <p:sp>
        <p:nvSpPr>
          <p:cNvPr id="227" name="Text Box227"/>
          <p:cNvSpPr txBox="1"/>
          <p:nvPr/>
        </p:nvSpPr>
        <p:spPr>
          <a:xfrm>
            <a:off x="5080254" y="5918454"/>
            <a:ext cx="1423416" cy="737616"/>
          </a:xfrm>
          <a:prstGeom prst="rect">
            <a:avLst/>
          </a:prstGeom>
          <a:ln w="25908">
            <a:solidFill>
              <a:srgbClr val="385D8A"/>
            </a:solidFill>
          </a:ln>
        </p:spPr>
        <p:txBody>
          <a:bodyPr wrap="square" lIns="0" tIns="0" rIns="0" rtlCol="0">
            <a:spAutoFit/>
          </a:bodyPr>
          <a:lstStyle/>
          <a:p>
            <a:pPr algn="l">
              <a:lnSpc>
                <a:spcPts val="1080"/>
              </a:lnSpc>
            </a:pPr>
            <a:endParaRPr/>
          </a:p>
          <a:p>
            <a:pPr marL="127254" algn="l" rtl="0">
              <a:lnSpc>
                <a:spcPts val="1800"/>
              </a:lnSpc>
            </a:pPr>
            <a:r>
              <a:rPr lang="en-US" altLang="zh-CN" sz="1800" b="1" spc="0" dirty="0">
                <a:solidFill>
                  <a:srgbClr val="632523"/>
                </a:solidFill>
                <a:latin typeface="Calibri"/>
                <a:ea typeface="Calibri"/>
                <a:cs typeface="Calibri"/>
              </a:rPr>
              <a:t>60%</a:t>
            </a:r>
            <a:r>
              <a:rPr lang="en-US" altLang="zh-CN" sz="1800" b="1" spc="6" dirty="0">
                <a:solidFill>
                  <a:srgbClr val="632523"/>
                </a:solidFill>
                <a:latin typeface="Calibri"/>
                <a:ea typeface="Calibri"/>
                <a:cs typeface="Calibri"/>
              </a:rPr>
              <a:t> </a:t>
            </a:r>
            <a:r>
              <a:rPr lang="en-US" altLang="zh-CN" sz="1800" b="1" spc="-11" dirty="0">
                <a:solidFill>
                  <a:srgbClr val="632523"/>
                </a:solidFill>
                <a:latin typeface="Calibri"/>
                <a:ea typeface="Calibri"/>
                <a:cs typeface="Calibri"/>
              </a:rPr>
              <a:t>water</a:t>
            </a:r>
            <a:r>
              <a:rPr lang="en-US" altLang="zh-CN" sz="1800" b="1" spc="-14" dirty="0">
                <a:solidFill>
                  <a:srgbClr val="632523"/>
                </a:solidFill>
                <a:latin typeface="Calibri"/>
                <a:ea typeface="Calibri"/>
                <a:cs typeface="Calibri"/>
              </a:rPr>
              <a:t> </a:t>
            </a:r>
            <a:r>
              <a:rPr lang="en-US" altLang="zh-CN" sz="1800" b="1" spc="0" dirty="0">
                <a:solidFill>
                  <a:srgbClr val="632523"/>
                </a:solidFill>
                <a:latin typeface="Calibri"/>
                <a:ea typeface="Calibri"/>
                <a:cs typeface="Calibri"/>
              </a:rPr>
              <a:t>+</a:t>
            </a:r>
            <a:endParaRPr lang="en-US" altLang="zh-CN" sz="1800">
              <a:latin typeface="Calibri"/>
              <a:ea typeface="Calibri"/>
              <a:cs typeface="Calibri"/>
            </a:endParaRPr>
          </a:p>
          <a:p>
            <a:pPr marL="215646" algn="l" rtl="0">
              <a:lnSpc>
                <a:spcPts val="1800"/>
              </a:lnSpc>
              <a:spcBef>
                <a:spcPts val="360"/>
              </a:spcBef>
            </a:pPr>
            <a:r>
              <a:rPr lang="en-US" altLang="zh-CN" sz="1800" b="1" spc="0" dirty="0">
                <a:solidFill>
                  <a:srgbClr val="632523"/>
                </a:solidFill>
                <a:latin typeface="Calibri"/>
                <a:ea typeface="Calibri"/>
                <a:cs typeface="Calibri"/>
              </a:rPr>
              <a:t>40%</a:t>
            </a:r>
            <a:r>
              <a:rPr lang="en-US" altLang="zh-CN" sz="1800" b="1" spc="6" dirty="0">
                <a:solidFill>
                  <a:srgbClr val="632523"/>
                </a:solidFill>
                <a:latin typeface="Calibri"/>
                <a:ea typeface="Calibri"/>
                <a:cs typeface="Calibri"/>
              </a:rPr>
              <a:t> </a:t>
            </a:r>
            <a:r>
              <a:rPr lang="en-US" altLang="zh-CN" sz="1800" b="1" spc="2" dirty="0">
                <a:solidFill>
                  <a:srgbClr val="632523"/>
                </a:solidFill>
                <a:latin typeface="Calibri"/>
                <a:ea typeface="Calibri"/>
                <a:cs typeface="Calibri"/>
              </a:rPr>
              <a:t>solids</a:t>
            </a:r>
            <a:endParaRPr lang="en-US" altLang="zh-CN" sz="1800">
              <a:latin typeface="Calibri"/>
              <a:ea typeface="Calibri"/>
              <a:cs typeface="Calibri"/>
            </a:endParaRPr>
          </a:p>
        </p:txBody>
      </p:sp>
      <p:sp>
        <p:nvSpPr>
          <p:cNvPr id="228" name="Text Box228"/>
          <p:cNvSpPr txBox="1"/>
          <p:nvPr/>
        </p:nvSpPr>
        <p:spPr>
          <a:xfrm>
            <a:off x="3282442" y="781304"/>
            <a:ext cx="787908"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2" dirty="0">
                <a:solidFill>
                  <a:srgbClr val="C00000"/>
                </a:solidFill>
                <a:latin typeface="Calibri"/>
                <a:ea typeface="Calibri"/>
                <a:cs typeface="Calibri"/>
              </a:rPr>
              <a:t>Influent</a:t>
            </a:r>
            <a:endParaRPr lang="en-US" altLang="zh-CN" sz="1800">
              <a:latin typeface="Calibri"/>
              <a:ea typeface="Calibri"/>
              <a:cs typeface="Calibri"/>
            </a:endParaRPr>
          </a:p>
        </p:txBody>
      </p:sp>
      <p:sp>
        <p:nvSpPr>
          <p:cNvPr id="229" name="Text Box229"/>
          <p:cNvSpPr txBox="1"/>
          <p:nvPr/>
        </p:nvSpPr>
        <p:spPr>
          <a:xfrm>
            <a:off x="4172712" y="2389505"/>
            <a:ext cx="1521943"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0" dirty="0">
                <a:solidFill>
                  <a:srgbClr val="000000"/>
                </a:solidFill>
                <a:latin typeface="Calibri"/>
                <a:ea typeface="Calibri"/>
                <a:cs typeface="Calibri"/>
              </a:rPr>
              <a:t>SS,</a:t>
            </a:r>
            <a:r>
              <a:rPr lang="en-US" altLang="zh-CN" sz="1800" b="1" dirty="0">
                <a:solidFill>
                  <a:srgbClr val="000000"/>
                </a:solidFill>
                <a:latin typeface="Calibri"/>
                <a:ea typeface="Calibri"/>
                <a:cs typeface="Calibri"/>
              </a:rPr>
              <a:t> </a:t>
            </a:r>
            <a:r>
              <a:rPr lang="en-US" altLang="zh-CN" sz="1800" b="1" spc="-3" dirty="0">
                <a:solidFill>
                  <a:srgbClr val="000000"/>
                </a:solidFill>
                <a:latin typeface="Calibri"/>
                <a:ea typeface="Calibri"/>
                <a:cs typeface="Calibri"/>
              </a:rPr>
              <a:t>TSS</a:t>
            </a:r>
            <a:r>
              <a:rPr lang="en-US" altLang="zh-CN" sz="1800" b="1" dirty="0">
                <a:solidFill>
                  <a:srgbClr val="000000"/>
                </a:solidFill>
                <a:latin typeface="Calibri"/>
                <a:ea typeface="Calibri"/>
                <a:cs typeface="Calibri"/>
              </a:rPr>
              <a:t> </a:t>
            </a:r>
            <a:r>
              <a:rPr lang="en-US" altLang="zh-CN" sz="1800" b="1" spc="-6" dirty="0">
                <a:solidFill>
                  <a:srgbClr val="000000"/>
                </a:solidFill>
                <a:latin typeface="Calibri"/>
                <a:ea typeface="Calibri"/>
                <a:cs typeface="Calibri"/>
              </a:rPr>
              <a:t>removal</a:t>
            </a:r>
            <a:endParaRPr lang="en-US" altLang="zh-CN" sz="1800">
              <a:latin typeface="Calibri"/>
              <a:ea typeface="Calibri"/>
              <a:cs typeface="Calibri"/>
            </a:endParaRPr>
          </a:p>
        </p:txBody>
      </p:sp>
      <p:sp>
        <p:nvSpPr>
          <p:cNvPr id="230" name="Text Box230"/>
          <p:cNvSpPr txBox="1"/>
          <p:nvPr/>
        </p:nvSpPr>
        <p:spPr>
          <a:xfrm>
            <a:off x="6638798" y="4973320"/>
            <a:ext cx="783107"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7" dirty="0">
                <a:solidFill>
                  <a:srgbClr val="C00000"/>
                </a:solidFill>
                <a:latin typeface="Calibri"/>
                <a:ea typeface="Calibri"/>
                <a:cs typeface="Calibri"/>
              </a:rPr>
              <a:t>Effluent</a:t>
            </a:r>
            <a:endParaRPr lang="en-US" altLang="zh-CN" sz="1800">
              <a:latin typeface="Calibri"/>
              <a:ea typeface="Calibri"/>
              <a:cs typeface="Calibri"/>
            </a:endParaRPr>
          </a:p>
        </p:txBody>
      </p:sp>
      <p:sp>
        <p:nvSpPr>
          <p:cNvPr id="231" name="Text Box231"/>
          <p:cNvSpPr txBox="1"/>
          <p:nvPr/>
        </p:nvSpPr>
        <p:spPr>
          <a:xfrm>
            <a:off x="6925310" y="5964174"/>
            <a:ext cx="1737056"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4" dirty="0">
                <a:solidFill>
                  <a:srgbClr val="C00000"/>
                </a:solidFill>
                <a:latin typeface="Calibri"/>
                <a:ea typeface="Calibri"/>
                <a:cs typeface="Calibri"/>
              </a:rPr>
              <a:t>Effluent</a:t>
            </a:r>
            <a:r>
              <a:rPr lang="en-US" altLang="zh-CN" sz="1800" b="1" spc="-16" dirty="0">
                <a:solidFill>
                  <a:srgbClr val="C00000"/>
                </a:solidFill>
                <a:latin typeface="Calibri"/>
                <a:ea typeface="Calibri"/>
                <a:cs typeface="Calibri"/>
              </a:rPr>
              <a:t> </a:t>
            </a:r>
            <a:r>
              <a:rPr lang="en-US" altLang="zh-CN" sz="1800" b="1" spc="-4" dirty="0">
                <a:solidFill>
                  <a:srgbClr val="C00000"/>
                </a:solidFill>
                <a:latin typeface="Calibri"/>
                <a:ea typeface="Calibri"/>
                <a:cs typeface="Calibri"/>
              </a:rPr>
              <a:t>discharge</a:t>
            </a:r>
            <a:endParaRPr lang="en-US" altLang="zh-CN" sz="1800">
              <a:latin typeface="Calibri"/>
              <a:ea typeface="Calibri"/>
              <a:cs typeface="Calibri"/>
            </a:endParaRPr>
          </a:p>
        </p:txBody>
      </p:sp>
      <p:sp>
        <p:nvSpPr>
          <p:cNvPr id="232" name="Text Box232"/>
          <p:cNvSpPr txBox="1"/>
          <p:nvPr/>
        </p:nvSpPr>
        <p:spPr>
          <a:xfrm>
            <a:off x="1246022" y="6192774"/>
            <a:ext cx="669265"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2" dirty="0">
                <a:solidFill>
                  <a:srgbClr val="632523"/>
                </a:solidFill>
                <a:latin typeface="Calibri"/>
                <a:ea typeface="Calibri"/>
                <a:cs typeface="Calibri"/>
              </a:rPr>
              <a:t>Sludge</a:t>
            </a:r>
            <a:endParaRPr lang="en-US" altLang="zh-CN" sz="1800">
              <a:latin typeface="Calibri"/>
              <a:ea typeface="Calibri"/>
              <a:cs typeface="Calibri"/>
            </a:endParaRPr>
          </a:p>
        </p:txBody>
      </p:sp>
      <p:sp>
        <p:nvSpPr>
          <p:cNvPr id="233" name="Text Box233"/>
          <p:cNvSpPr txBox="1"/>
          <p:nvPr/>
        </p:nvSpPr>
        <p:spPr>
          <a:xfrm>
            <a:off x="431902" y="6577432"/>
            <a:ext cx="2255291"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0" dirty="0">
                <a:solidFill>
                  <a:srgbClr val="632523"/>
                </a:solidFill>
                <a:latin typeface="Calibri"/>
                <a:ea typeface="Calibri"/>
                <a:cs typeface="Calibri"/>
              </a:rPr>
              <a:t>40%</a:t>
            </a:r>
            <a:r>
              <a:rPr lang="en-US" altLang="zh-CN" sz="1800" b="1" spc="17" dirty="0">
                <a:solidFill>
                  <a:srgbClr val="632523"/>
                </a:solidFill>
                <a:latin typeface="Calibri"/>
                <a:ea typeface="Calibri"/>
                <a:cs typeface="Calibri"/>
              </a:rPr>
              <a:t> </a:t>
            </a:r>
            <a:r>
              <a:rPr lang="en-US" altLang="zh-CN" sz="1800" b="1" spc="-9" dirty="0">
                <a:solidFill>
                  <a:srgbClr val="632523"/>
                </a:solidFill>
                <a:latin typeface="Calibri"/>
                <a:ea typeface="Calibri"/>
                <a:cs typeface="Calibri"/>
              </a:rPr>
              <a:t>water</a:t>
            </a:r>
            <a:r>
              <a:rPr lang="en-US" altLang="zh-CN" sz="1800" b="1" spc="-10" dirty="0">
                <a:solidFill>
                  <a:srgbClr val="632523"/>
                </a:solidFill>
                <a:latin typeface="Calibri"/>
                <a:ea typeface="Calibri"/>
                <a:cs typeface="Calibri"/>
              </a:rPr>
              <a:t> </a:t>
            </a:r>
            <a:r>
              <a:rPr lang="en-US" altLang="zh-CN" sz="1800" b="1" spc="0" dirty="0">
                <a:solidFill>
                  <a:srgbClr val="632523"/>
                </a:solidFill>
                <a:latin typeface="Calibri"/>
                <a:ea typeface="Calibri"/>
                <a:cs typeface="Calibri"/>
              </a:rPr>
              <a:t>+</a:t>
            </a:r>
            <a:r>
              <a:rPr lang="en-US" altLang="zh-CN" sz="1800" b="1" dirty="0">
                <a:solidFill>
                  <a:srgbClr val="632523"/>
                </a:solidFill>
                <a:latin typeface="Calibri"/>
                <a:ea typeface="Calibri"/>
                <a:cs typeface="Calibri"/>
              </a:rPr>
              <a:t> </a:t>
            </a:r>
            <a:r>
              <a:rPr lang="en-US" altLang="zh-CN" sz="1800" b="1" spc="3" dirty="0">
                <a:solidFill>
                  <a:srgbClr val="632523"/>
                </a:solidFill>
                <a:latin typeface="Calibri"/>
                <a:ea typeface="Calibri"/>
                <a:cs typeface="Calibri"/>
              </a:rPr>
              <a:t>60%</a:t>
            </a:r>
            <a:r>
              <a:rPr lang="en-US" altLang="zh-CN" sz="1800" b="1" spc="10" dirty="0">
                <a:solidFill>
                  <a:srgbClr val="632523"/>
                </a:solidFill>
                <a:latin typeface="Calibri"/>
                <a:ea typeface="Calibri"/>
                <a:cs typeface="Calibri"/>
              </a:rPr>
              <a:t> </a:t>
            </a:r>
            <a:r>
              <a:rPr lang="en-US" altLang="zh-CN" sz="1800" b="1" spc="4" dirty="0">
                <a:solidFill>
                  <a:srgbClr val="632523"/>
                </a:solidFill>
                <a:latin typeface="Calibri"/>
                <a:ea typeface="Calibri"/>
                <a:cs typeface="Calibri"/>
              </a:rPr>
              <a:t>solids</a:t>
            </a:r>
            <a:endParaRPr lang="en-US" altLang="zh-CN" sz="1800">
              <a:latin typeface="Calibri"/>
              <a:ea typeface="Calibri"/>
              <a:cs typeface="Calibri"/>
            </a:endParaRPr>
          </a:p>
        </p:txBody>
      </p:sp>
      <p:sp>
        <p:nvSpPr>
          <p:cNvPr id="234" name="Text Box234"/>
          <p:cNvSpPr txBox="1"/>
          <p:nvPr/>
        </p:nvSpPr>
        <p:spPr>
          <a:xfrm>
            <a:off x="2866390" y="6497574"/>
            <a:ext cx="1617955"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2" dirty="0">
                <a:solidFill>
                  <a:srgbClr val="C00000"/>
                </a:solidFill>
                <a:latin typeface="Calibri"/>
                <a:ea typeface="Calibri"/>
                <a:cs typeface="Calibri"/>
              </a:rPr>
              <a:t>Sludge</a:t>
            </a:r>
            <a:r>
              <a:rPr lang="en-US" altLang="zh-CN" sz="1800" b="1" spc="-31" dirty="0">
                <a:solidFill>
                  <a:srgbClr val="C00000"/>
                </a:solidFill>
                <a:latin typeface="Calibri"/>
                <a:ea typeface="Calibri"/>
                <a:cs typeface="Calibri"/>
              </a:rPr>
              <a:t> </a:t>
            </a:r>
            <a:r>
              <a:rPr lang="en-US" altLang="zh-CN" sz="1800" b="1" spc="-5" dirty="0">
                <a:solidFill>
                  <a:srgbClr val="C00000"/>
                </a:solidFill>
                <a:latin typeface="Calibri"/>
                <a:ea typeface="Calibri"/>
                <a:cs typeface="Calibri"/>
              </a:rPr>
              <a:t>discharge</a:t>
            </a:r>
            <a:endParaRPr lang="en-US" altLang="zh-CN" sz="1800">
              <a:latin typeface="Calibri"/>
              <a:ea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ath235"/>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236" name="Image236"/>
          <p:cNvPicPr>
            <a:picLocks noChangeAspect="1"/>
          </p:cNvPicPr>
          <p:nvPr/>
        </p:nvPicPr>
        <p:blipFill>
          <a:blip r:embed="rId2"/>
          <a:stretch>
            <a:fillRect/>
          </a:stretch>
        </p:blipFill>
        <p:spPr>
          <a:xfrm>
            <a:off x="47244" y="0"/>
            <a:ext cx="57913" cy="6857998"/>
          </a:xfrm>
          <a:prstGeom prst="rect">
            <a:avLst/>
          </a:prstGeom>
          <a:noFill/>
        </p:spPr>
      </p:pic>
      <p:pic>
        <p:nvPicPr>
          <p:cNvPr id="237" name="Image237"/>
          <p:cNvPicPr>
            <a:picLocks noChangeAspect="1"/>
          </p:cNvPicPr>
          <p:nvPr/>
        </p:nvPicPr>
        <p:blipFill>
          <a:blip r:embed="rId3"/>
          <a:stretch>
            <a:fillRect/>
          </a:stretch>
        </p:blipFill>
        <p:spPr>
          <a:xfrm>
            <a:off x="304800" y="3657600"/>
            <a:ext cx="4038600" cy="2982469"/>
          </a:xfrm>
          <a:prstGeom prst="rect">
            <a:avLst/>
          </a:prstGeom>
          <a:noFill/>
        </p:spPr>
      </p:pic>
      <p:grpSp>
        <p:nvGrpSpPr>
          <p:cNvPr id="238" name="Group238"/>
          <p:cNvGrpSpPr/>
          <p:nvPr/>
        </p:nvGrpSpPr>
        <p:grpSpPr>
          <a:xfrm>
            <a:off x="4800600" y="12699"/>
            <a:ext cx="4343400" cy="6845300"/>
            <a:chOff x="4800600" y="12699"/>
            <a:chExt cx="4343400" cy="6845300"/>
          </a:xfrm>
        </p:grpSpPr>
        <p:pic>
          <p:nvPicPr>
            <p:cNvPr id="239" name="Image239"/>
            <p:cNvPicPr>
              <a:picLocks noChangeAspect="1"/>
            </p:cNvPicPr>
            <p:nvPr/>
          </p:nvPicPr>
          <p:blipFill>
            <a:blip r:embed="rId4"/>
            <a:stretch>
              <a:fillRect/>
            </a:stretch>
          </p:blipFill>
          <p:spPr>
            <a:xfrm>
              <a:off x="8839200" y="12699"/>
              <a:ext cx="304800" cy="6832600"/>
            </a:xfrm>
            <a:prstGeom prst="rect">
              <a:avLst/>
            </a:prstGeom>
            <a:noFill/>
          </p:spPr>
        </p:pic>
        <p:sp>
          <p:nvSpPr>
            <p:cNvPr id="240" name="Path240"/>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pic>
          <p:nvPicPr>
            <p:cNvPr id="241" name="Image241"/>
            <p:cNvPicPr>
              <a:picLocks noChangeAspect="1"/>
            </p:cNvPicPr>
            <p:nvPr/>
          </p:nvPicPr>
          <p:blipFill>
            <a:blip r:embed="rId5"/>
            <a:stretch>
              <a:fillRect/>
            </a:stretch>
          </p:blipFill>
          <p:spPr>
            <a:xfrm>
              <a:off x="4800600" y="3581399"/>
              <a:ext cx="4038600" cy="3276600"/>
            </a:xfrm>
            <a:prstGeom prst="rect">
              <a:avLst/>
            </a:prstGeom>
            <a:noFill/>
          </p:spPr>
        </p:pic>
      </p:grpSp>
      <p:sp>
        <p:nvSpPr>
          <p:cNvPr id="242" name="Text Box242"/>
          <p:cNvSpPr txBox="1"/>
          <p:nvPr/>
        </p:nvSpPr>
        <p:spPr>
          <a:xfrm>
            <a:off x="3215386" y="333248"/>
            <a:ext cx="2598802" cy="449961"/>
          </a:xfrm>
          <a:prstGeom prst="rect">
            <a:avLst/>
          </a:prstGeom>
        </p:spPr>
        <p:txBody>
          <a:bodyPr wrap="square" lIns="0" tIns="0" rIns="0" rtlCol="0">
            <a:spAutoFit/>
          </a:bodyPr>
          <a:lstStyle/>
          <a:p>
            <a:pPr algn="l">
              <a:lnSpc>
                <a:spcPts val="0"/>
              </a:lnSpc>
            </a:pPr>
            <a:endParaRPr/>
          </a:p>
          <a:p>
            <a:pPr algn="l" rtl="0">
              <a:lnSpc>
                <a:spcPts val="3543"/>
              </a:lnSpc>
            </a:pPr>
            <a:r>
              <a:rPr lang="en-US" altLang="zh-CN" sz="3000" b="1" spc="0" dirty="0">
                <a:solidFill>
                  <a:srgbClr val="0000FF"/>
                </a:solidFill>
                <a:latin typeface="Century Schoolbook"/>
                <a:ea typeface="Century Schoolbook"/>
                <a:cs typeface="Century Schoolbook"/>
              </a:rPr>
              <a:t>SCREENING</a:t>
            </a:r>
            <a:endParaRPr lang="en-US" altLang="zh-CN" sz="3000">
              <a:latin typeface="Century Schoolbook"/>
              <a:ea typeface="Century Schoolbook"/>
              <a:cs typeface="Century Schoolbook"/>
            </a:endParaRPr>
          </a:p>
        </p:txBody>
      </p:sp>
      <p:sp>
        <p:nvSpPr>
          <p:cNvPr id="243" name="Text Box243"/>
          <p:cNvSpPr txBox="1"/>
          <p:nvPr/>
        </p:nvSpPr>
        <p:spPr>
          <a:xfrm>
            <a:off x="548640" y="1111402"/>
            <a:ext cx="7779944" cy="544297"/>
          </a:xfrm>
          <a:prstGeom prst="rect">
            <a:avLst/>
          </a:prstGeom>
        </p:spPr>
        <p:txBody>
          <a:bodyPr wrap="square" lIns="0" tIns="0" rIns="0" rtlCol="0">
            <a:spAutoFit/>
          </a:bodyPr>
          <a:lstStyle/>
          <a:p>
            <a:pPr algn="l">
              <a:lnSpc>
                <a:spcPts val="0"/>
              </a:lnSpc>
            </a:pPr>
            <a:endParaRPr/>
          </a:p>
          <a:p>
            <a:pPr algn="l" rtl="0">
              <a:lnSpc>
                <a:spcPts val="2143"/>
              </a:lnSpc>
            </a:pPr>
            <a:r>
              <a:rPr lang="en-US" altLang="zh-CN" sz="1800" spc="178" dirty="0">
                <a:solidFill>
                  <a:srgbClr val="5A160B"/>
                </a:solidFill>
                <a:latin typeface="Wingdings"/>
                <a:ea typeface="Wingdings"/>
                <a:cs typeface="Wingdings"/>
              </a:rPr>
              <a:t></a:t>
            </a:r>
            <a:r>
              <a:rPr lang="en-US" altLang="zh-CN" sz="1800" spc="-1473" dirty="0">
                <a:solidFill>
                  <a:srgbClr val="5A160B"/>
                </a:solidFill>
                <a:latin typeface="Wingdings"/>
                <a:ea typeface="Wingdings"/>
                <a:cs typeface="Wingdings"/>
              </a:rPr>
              <a:t> </a:t>
            </a:r>
            <a:r>
              <a:rPr lang="en-US" altLang="zh-CN" sz="1800" b="1" spc="0" dirty="0">
                <a:solidFill>
                  <a:srgbClr val="002060"/>
                </a:solidFill>
                <a:latin typeface="Century Schoolbook"/>
                <a:ea typeface="Century Schoolbook"/>
                <a:cs typeface="Century Schoolbook"/>
              </a:rPr>
              <a:t>Screening</a:t>
            </a:r>
            <a:r>
              <a:rPr lang="en-US" altLang="zh-CN" sz="1800" b="1" spc="8" dirty="0">
                <a:solidFill>
                  <a:srgbClr val="002060"/>
                </a:solidFill>
                <a:latin typeface="Century Schoolbook"/>
                <a:ea typeface="Century Schoolbook"/>
                <a:cs typeface="Century Schoolbook"/>
              </a:rPr>
              <a:t> </a:t>
            </a:r>
            <a:r>
              <a:rPr lang="en-US" altLang="zh-CN" sz="1800" b="1" spc="3" dirty="0">
                <a:solidFill>
                  <a:srgbClr val="002060"/>
                </a:solidFill>
                <a:latin typeface="Century Schoolbook"/>
                <a:ea typeface="Century Schoolbook"/>
                <a:cs typeface="Century Schoolbook"/>
              </a:rPr>
              <a:t>is</a:t>
            </a:r>
            <a:r>
              <a:rPr lang="en-US" altLang="zh-CN" sz="1800" b="1" spc="-16" dirty="0">
                <a:solidFill>
                  <a:srgbClr val="002060"/>
                </a:solidFill>
                <a:latin typeface="Century Schoolbook"/>
                <a:ea typeface="Century Schoolbook"/>
                <a:cs typeface="Century Schoolbook"/>
              </a:rPr>
              <a:t> </a:t>
            </a:r>
            <a:r>
              <a:rPr lang="en-US" altLang="zh-CN" sz="1800" b="1" spc="2" dirty="0">
                <a:solidFill>
                  <a:srgbClr val="002060"/>
                </a:solidFill>
                <a:latin typeface="Century Schoolbook"/>
                <a:ea typeface="Century Schoolbook"/>
                <a:cs typeface="Century Schoolbook"/>
              </a:rPr>
              <a:t>the</a:t>
            </a:r>
            <a:r>
              <a:rPr lang="en-US" altLang="zh-CN" sz="1800" b="1" spc="513" dirty="0">
                <a:solidFill>
                  <a:srgbClr val="002060"/>
                </a:solidFill>
                <a:latin typeface="Century Schoolbook"/>
                <a:ea typeface="Century Schoolbook"/>
                <a:cs typeface="Century Schoolbook"/>
              </a:rPr>
              <a:t> </a:t>
            </a:r>
            <a:r>
              <a:rPr lang="en-US" altLang="zh-CN" sz="1800" b="1" spc="-1" dirty="0">
                <a:solidFill>
                  <a:srgbClr val="002060"/>
                </a:solidFill>
                <a:latin typeface="Century Schoolbook"/>
                <a:ea typeface="Century Schoolbook"/>
                <a:cs typeface="Century Schoolbook"/>
              </a:rPr>
              <a:t>filtration</a:t>
            </a:r>
            <a:r>
              <a:rPr lang="en-US" altLang="zh-CN" sz="1800" b="1" dirty="0">
                <a:solidFill>
                  <a:srgbClr val="002060"/>
                </a:solidFill>
                <a:latin typeface="Century Schoolbook"/>
                <a:ea typeface="Century Schoolbook"/>
                <a:cs typeface="Century Schoolbook"/>
              </a:rPr>
              <a:t> </a:t>
            </a:r>
            <a:r>
              <a:rPr lang="en-US" altLang="zh-CN" sz="1800" b="1" spc="1" dirty="0">
                <a:solidFill>
                  <a:srgbClr val="002060"/>
                </a:solidFill>
                <a:latin typeface="Century Schoolbook"/>
                <a:ea typeface="Century Schoolbook"/>
                <a:cs typeface="Century Schoolbook"/>
              </a:rPr>
              <a:t>process</a:t>
            </a:r>
            <a:r>
              <a:rPr lang="en-US" altLang="zh-CN" sz="1800" b="1" spc="507"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for</a:t>
            </a:r>
            <a:r>
              <a:rPr lang="en-US" altLang="zh-CN" sz="1800" b="1"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the</a:t>
            </a:r>
            <a:r>
              <a:rPr lang="en-US" altLang="zh-CN" sz="1800" b="1" spc="6"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separation</a:t>
            </a:r>
            <a:r>
              <a:rPr lang="en-US" altLang="zh-CN" sz="1800" b="1" dirty="0">
                <a:solidFill>
                  <a:srgbClr val="002060"/>
                </a:solidFill>
                <a:latin typeface="Century Schoolbook"/>
                <a:ea typeface="Century Schoolbook"/>
                <a:cs typeface="Century Schoolbook"/>
              </a:rPr>
              <a:t> </a:t>
            </a:r>
            <a:r>
              <a:rPr lang="en-US" altLang="zh-CN" sz="1800" b="1" spc="3" dirty="0">
                <a:solidFill>
                  <a:srgbClr val="002060"/>
                </a:solidFill>
                <a:latin typeface="Century Schoolbook"/>
                <a:ea typeface="Century Schoolbook"/>
                <a:cs typeface="Century Schoolbook"/>
              </a:rPr>
              <a:t>of</a:t>
            </a:r>
            <a:r>
              <a:rPr lang="en-US" altLang="zh-CN" sz="1800" b="1" spc="-9"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coarse</a:t>
            </a:r>
            <a:r>
              <a:rPr lang="en-US" altLang="zh-CN" sz="1800" b="1" dirty="0">
                <a:solidFill>
                  <a:srgbClr val="002060"/>
                </a:solidFill>
                <a:latin typeface="Century Schoolbook"/>
                <a:ea typeface="Century Schoolbook"/>
                <a:cs typeface="Century Schoolbook"/>
              </a:rPr>
              <a:t> </a:t>
            </a:r>
            <a:r>
              <a:rPr lang="en-US" altLang="zh-CN" sz="1800" b="1" spc="1" dirty="0">
                <a:solidFill>
                  <a:srgbClr val="002060"/>
                </a:solidFill>
                <a:latin typeface="Century Schoolbook"/>
                <a:ea typeface="Century Schoolbook"/>
                <a:cs typeface="Century Schoolbook"/>
              </a:rPr>
              <a:t>particles</a:t>
            </a:r>
            <a:r>
              <a:rPr lang="en-US" altLang="zh-CN" sz="1800" b="1" spc="-12"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from</a:t>
            </a:r>
            <a:r>
              <a:rPr lang="en-US" altLang="zh-CN" sz="1800" b="1" spc="8" dirty="0">
                <a:solidFill>
                  <a:srgbClr val="002060"/>
                </a:solidFill>
                <a:latin typeface="Century Schoolbook"/>
                <a:ea typeface="Century Schoolbook"/>
                <a:cs typeface="Century Schoolbook"/>
              </a:rPr>
              <a:t> </a:t>
            </a:r>
            <a:r>
              <a:rPr lang="en-US" altLang="zh-CN" sz="1800" b="1" spc="2" dirty="0">
                <a:solidFill>
                  <a:srgbClr val="002060"/>
                </a:solidFill>
                <a:latin typeface="Century Schoolbook"/>
                <a:ea typeface="Century Schoolbook"/>
                <a:cs typeface="Century Schoolbook"/>
              </a:rPr>
              <a:t>influent.</a:t>
            </a:r>
            <a:endParaRPr lang="en-US" altLang="zh-CN" sz="1800">
              <a:latin typeface="Century Schoolbook"/>
              <a:ea typeface="Century Schoolbook"/>
              <a:cs typeface="Century Schoolbook"/>
            </a:endParaRPr>
          </a:p>
        </p:txBody>
      </p:sp>
      <p:sp>
        <p:nvSpPr>
          <p:cNvPr id="244" name="Text Box244"/>
          <p:cNvSpPr txBox="1"/>
          <p:nvPr/>
        </p:nvSpPr>
        <p:spPr>
          <a:xfrm>
            <a:off x="548640" y="1934744"/>
            <a:ext cx="7020611" cy="272262"/>
          </a:xfrm>
          <a:prstGeom prst="rect">
            <a:avLst/>
          </a:prstGeom>
        </p:spPr>
        <p:txBody>
          <a:bodyPr wrap="square" lIns="0" tIns="0" rIns="0" rtlCol="0">
            <a:spAutoFit/>
          </a:bodyPr>
          <a:lstStyle/>
          <a:p>
            <a:pPr algn="l">
              <a:lnSpc>
                <a:spcPts val="0"/>
              </a:lnSpc>
            </a:pPr>
            <a:endParaRPr/>
          </a:p>
          <a:p>
            <a:pPr algn="l" rtl="0">
              <a:lnSpc>
                <a:spcPts val="2144"/>
              </a:lnSpc>
            </a:pPr>
            <a:r>
              <a:rPr lang="en-US" altLang="zh-CN" sz="1800" spc="178" dirty="0">
                <a:solidFill>
                  <a:srgbClr val="002060"/>
                </a:solidFill>
                <a:latin typeface="Wingdings"/>
                <a:ea typeface="Wingdings"/>
                <a:cs typeface="Wingdings"/>
              </a:rPr>
              <a:t></a:t>
            </a:r>
            <a:r>
              <a:rPr lang="en-US" altLang="zh-CN" sz="1800" spc="-1461" dirty="0">
                <a:solidFill>
                  <a:srgbClr val="002060"/>
                </a:solidFill>
                <a:latin typeface="Wingdings"/>
                <a:ea typeface="Wingdings"/>
                <a:cs typeface="Wingdings"/>
              </a:rPr>
              <a:t> </a:t>
            </a:r>
            <a:r>
              <a:rPr lang="en-US" altLang="zh-CN" sz="1800" b="1" spc="1" dirty="0">
                <a:solidFill>
                  <a:srgbClr val="002060"/>
                </a:solidFill>
                <a:latin typeface="Century Schoolbook"/>
                <a:ea typeface="Century Schoolbook"/>
                <a:cs typeface="Century Schoolbook"/>
              </a:rPr>
              <a:t>Stainless</a:t>
            </a:r>
            <a:r>
              <a:rPr lang="en-US" altLang="zh-CN" sz="1800" b="1" spc="-8"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steel</a:t>
            </a:r>
            <a:r>
              <a:rPr lang="en-US" altLang="zh-CN" sz="1800" b="1"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net</a:t>
            </a:r>
            <a:r>
              <a:rPr lang="en-US" altLang="zh-CN" sz="1800" b="1" spc="5"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with</a:t>
            </a:r>
            <a:r>
              <a:rPr lang="en-US" altLang="zh-CN" sz="1800" b="1" spc="-7" dirty="0">
                <a:solidFill>
                  <a:srgbClr val="002060"/>
                </a:solidFill>
                <a:latin typeface="Century Schoolbook"/>
                <a:ea typeface="Century Schoolbook"/>
                <a:cs typeface="Century Schoolbook"/>
              </a:rPr>
              <a:t> </a:t>
            </a:r>
            <a:r>
              <a:rPr lang="en-US" altLang="zh-CN" sz="1800" b="1" spc="2" dirty="0">
                <a:solidFill>
                  <a:srgbClr val="002060"/>
                </a:solidFill>
                <a:latin typeface="Century Schoolbook"/>
                <a:ea typeface="Century Schoolbook"/>
                <a:cs typeface="Century Schoolbook"/>
              </a:rPr>
              <a:t>varying</a:t>
            </a:r>
            <a:r>
              <a:rPr lang="en-US" altLang="zh-CN" sz="1800" b="1" spc="-22"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pore</a:t>
            </a:r>
            <a:r>
              <a:rPr lang="en-US" altLang="zh-CN" sz="1800" b="1" dirty="0">
                <a:solidFill>
                  <a:srgbClr val="002060"/>
                </a:solidFill>
                <a:latin typeface="Century Schoolbook"/>
                <a:ea typeface="Century Schoolbook"/>
                <a:cs typeface="Century Schoolbook"/>
              </a:rPr>
              <a:t> </a:t>
            </a:r>
            <a:r>
              <a:rPr lang="en-US" altLang="zh-CN" sz="1800" b="1" spc="2" dirty="0">
                <a:solidFill>
                  <a:srgbClr val="002060"/>
                </a:solidFill>
                <a:latin typeface="Century Schoolbook"/>
                <a:ea typeface="Century Schoolbook"/>
                <a:cs typeface="Century Schoolbook"/>
              </a:rPr>
              <a:t>size</a:t>
            </a:r>
            <a:r>
              <a:rPr lang="en-US" altLang="zh-CN" sz="1800" b="1" spc="-7"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can</a:t>
            </a:r>
            <a:r>
              <a:rPr lang="en-US" altLang="zh-CN" sz="1800" b="1"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be</a:t>
            </a:r>
            <a:r>
              <a:rPr lang="en-US" altLang="zh-CN" sz="1800" b="1" dirty="0">
                <a:solidFill>
                  <a:srgbClr val="002060"/>
                </a:solidFill>
                <a:latin typeface="Century Schoolbook"/>
                <a:ea typeface="Century Schoolbook"/>
                <a:cs typeface="Century Schoolbook"/>
              </a:rPr>
              <a:t> </a:t>
            </a:r>
            <a:r>
              <a:rPr lang="en-US" altLang="zh-CN" sz="1800" b="1" spc="2" dirty="0">
                <a:solidFill>
                  <a:srgbClr val="002060"/>
                </a:solidFill>
                <a:latin typeface="Century Schoolbook"/>
                <a:ea typeface="Century Schoolbook"/>
                <a:cs typeface="Century Schoolbook"/>
              </a:rPr>
              <a:t>utilized.</a:t>
            </a:r>
            <a:endParaRPr lang="en-US" altLang="zh-CN" sz="1800">
              <a:latin typeface="Century Schoolbook"/>
              <a:ea typeface="Century Schoolbook"/>
              <a:cs typeface="Century Schoolbook"/>
            </a:endParaRPr>
          </a:p>
        </p:txBody>
      </p:sp>
      <p:sp>
        <p:nvSpPr>
          <p:cNvPr id="245" name="Text Box245"/>
          <p:cNvSpPr txBox="1"/>
          <p:nvPr/>
        </p:nvSpPr>
        <p:spPr>
          <a:xfrm>
            <a:off x="548640" y="2483383"/>
            <a:ext cx="5930697" cy="272263"/>
          </a:xfrm>
          <a:prstGeom prst="rect">
            <a:avLst/>
          </a:prstGeom>
        </p:spPr>
        <p:txBody>
          <a:bodyPr wrap="square" lIns="0" tIns="0" rIns="0" rtlCol="0">
            <a:spAutoFit/>
          </a:bodyPr>
          <a:lstStyle/>
          <a:p>
            <a:pPr algn="l">
              <a:lnSpc>
                <a:spcPts val="0"/>
              </a:lnSpc>
            </a:pPr>
            <a:endParaRPr/>
          </a:p>
          <a:p>
            <a:pPr algn="l" rtl="0">
              <a:lnSpc>
                <a:spcPts val="2144"/>
              </a:lnSpc>
            </a:pPr>
            <a:r>
              <a:rPr lang="en-US" altLang="zh-CN" sz="1800" spc="177" dirty="0">
                <a:solidFill>
                  <a:srgbClr val="002060"/>
                </a:solidFill>
                <a:latin typeface="Wingdings"/>
                <a:ea typeface="Wingdings"/>
                <a:cs typeface="Wingdings"/>
              </a:rPr>
              <a:t></a:t>
            </a:r>
            <a:r>
              <a:rPr lang="en-US" altLang="zh-CN" sz="1800" b="1" spc="-25" dirty="0">
                <a:solidFill>
                  <a:srgbClr val="002060"/>
                </a:solidFill>
                <a:latin typeface="Century Schoolbook"/>
                <a:ea typeface="Century Schoolbook"/>
                <a:cs typeface="Century Schoolbook"/>
              </a:rPr>
              <a:t>Screens</a:t>
            </a:r>
            <a:r>
              <a:rPr lang="en-US" altLang="zh-CN" sz="1800" b="1" spc="6"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are</a:t>
            </a:r>
            <a:r>
              <a:rPr lang="en-US" altLang="zh-CN" sz="1800" b="1"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cleaned</a:t>
            </a:r>
            <a:r>
              <a:rPr lang="en-US" altLang="zh-CN" sz="1800" b="1" spc="19" dirty="0">
                <a:solidFill>
                  <a:srgbClr val="002060"/>
                </a:solidFill>
                <a:latin typeface="Century Schoolbook"/>
                <a:ea typeface="Century Schoolbook"/>
                <a:cs typeface="Century Schoolbook"/>
              </a:rPr>
              <a:t> </a:t>
            </a:r>
            <a:r>
              <a:rPr lang="en-US" altLang="zh-CN" sz="1800" b="1" spc="1" dirty="0">
                <a:solidFill>
                  <a:srgbClr val="002060"/>
                </a:solidFill>
                <a:latin typeface="Century Schoolbook"/>
                <a:ea typeface="Century Schoolbook"/>
                <a:cs typeface="Century Schoolbook"/>
              </a:rPr>
              <a:t>regularly</a:t>
            </a:r>
            <a:r>
              <a:rPr lang="en-US" altLang="zh-CN" sz="1800" b="1" spc="14" dirty="0">
                <a:solidFill>
                  <a:srgbClr val="002060"/>
                </a:solidFill>
                <a:latin typeface="Century Schoolbook"/>
                <a:ea typeface="Century Schoolbook"/>
                <a:cs typeface="Century Schoolbook"/>
              </a:rPr>
              <a:t> </a:t>
            </a:r>
            <a:r>
              <a:rPr lang="en-US" altLang="zh-CN" sz="1800" b="1" spc="0" dirty="0">
                <a:solidFill>
                  <a:srgbClr val="002060"/>
                </a:solidFill>
                <a:latin typeface="Century Schoolbook"/>
                <a:ea typeface="Century Schoolbook"/>
                <a:cs typeface="Century Schoolbook"/>
              </a:rPr>
              <a:t>to</a:t>
            </a:r>
            <a:r>
              <a:rPr lang="en-US" altLang="zh-CN" sz="1800" b="1" spc="-7" dirty="0">
                <a:solidFill>
                  <a:srgbClr val="002060"/>
                </a:solidFill>
                <a:latin typeface="Century Schoolbook"/>
                <a:ea typeface="Century Schoolbook"/>
                <a:cs typeface="Century Schoolbook"/>
              </a:rPr>
              <a:t> </a:t>
            </a:r>
            <a:r>
              <a:rPr lang="en-US" altLang="zh-CN" sz="1800" b="1" spc="3" dirty="0">
                <a:solidFill>
                  <a:srgbClr val="002060"/>
                </a:solidFill>
                <a:latin typeface="Century Schoolbook"/>
                <a:ea typeface="Century Schoolbook"/>
                <a:cs typeface="Century Schoolbook"/>
              </a:rPr>
              <a:t>avoid</a:t>
            </a:r>
            <a:r>
              <a:rPr lang="en-US" altLang="zh-CN" sz="1800" b="1" spc="-24" dirty="0">
                <a:solidFill>
                  <a:srgbClr val="002060"/>
                </a:solidFill>
                <a:latin typeface="Century Schoolbook"/>
                <a:ea typeface="Century Schoolbook"/>
                <a:cs typeface="Century Schoolbook"/>
              </a:rPr>
              <a:t> </a:t>
            </a:r>
            <a:r>
              <a:rPr lang="en-US" altLang="zh-CN" sz="1800" b="1" spc="3" dirty="0">
                <a:solidFill>
                  <a:srgbClr val="002060"/>
                </a:solidFill>
                <a:latin typeface="Century Schoolbook"/>
                <a:ea typeface="Century Schoolbook"/>
                <a:cs typeface="Century Schoolbook"/>
              </a:rPr>
              <a:t>clogging.</a:t>
            </a:r>
            <a:endParaRPr lang="en-US" altLang="zh-CN" sz="1800">
              <a:latin typeface="Century Schoolbook"/>
              <a:ea typeface="Century Schoolbook"/>
              <a:cs typeface="Century Schoolboo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th26"/>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27" name="Text Box27"/>
          <p:cNvSpPr txBox="1"/>
          <p:nvPr/>
        </p:nvSpPr>
        <p:spPr>
          <a:xfrm>
            <a:off x="3265678" y="76381"/>
            <a:ext cx="2803562" cy="562131"/>
          </a:xfrm>
          <a:prstGeom prst="rect">
            <a:avLst/>
          </a:prstGeom>
        </p:spPr>
        <p:txBody>
          <a:bodyPr wrap="square" lIns="0" tIns="0" rIns="0" rtlCol="0">
            <a:spAutoFit/>
          </a:bodyPr>
          <a:lstStyle/>
          <a:p>
            <a:pPr algn="l">
              <a:lnSpc>
                <a:spcPts val="0"/>
              </a:lnSpc>
            </a:pPr>
            <a:endParaRPr/>
          </a:p>
          <a:p>
            <a:pPr algn="l" rtl="0">
              <a:lnSpc>
                <a:spcPts val="4426"/>
              </a:lnSpc>
            </a:pPr>
            <a:r>
              <a:rPr lang="en-US" altLang="zh-CN" sz="4000" b="1" spc="0" dirty="0">
                <a:solidFill>
                  <a:srgbClr val="0070C0"/>
                </a:solidFill>
                <a:latin typeface="Times New Roman"/>
                <a:ea typeface="Times New Roman"/>
                <a:cs typeface="Times New Roman"/>
              </a:rPr>
              <a:t>Need</a:t>
            </a:r>
            <a:r>
              <a:rPr lang="en-US" altLang="zh-CN" sz="4000" b="1" dirty="0">
                <a:solidFill>
                  <a:srgbClr val="0070C0"/>
                </a:solidFill>
                <a:latin typeface="Times New Roman"/>
                <a:ea typeface="Times New Roman"/>
                <a:cs typeface="Times New Roman"/>
              </a:rPr>
              <a:t> </a:t>
            </a:r>
            <a:r>
              <a:rPr lang="en-US" altLang="zh-CN" sz="4000" b="1" spc="-3" dirty="0">
                <a:solidFill>
                  <a:srgbClr val="0070C0"/>
                </a:solidFill>
                <a:latin typeface="Times New Roman"/>
                <a:ea typeface="Times New Roman"/>
                <a:cs typeface="Times New Roman"/>
              </a:rPr>
              <a:t>of</a:t>
            </a:r>
            <a:r>
              <a:rPr lang="en-US" altLang="zh-CN" sz="4000" b="1" spc="8" dirty="0">
                <a:solidFill>
                  <a:srgbClr val="0070C0"/>
                </a:solidFill>
                <a:latin typeface="Times New Roman"/>
                <a:ea typeface="Times New Roman"/>
                <a:cs typeface="Times New Roman"/>
              </a:rPr>
              <a:t> </a:t>
            </a:r>
            <a:r>
              <a:rPr lang="en-US" altLang="zh-CN" sz="4000" b="1" spc="0" dirty="0">
                <a:solidFill>
                  <a:srgbClr val="0070C0"/>
                </a:solidFill>
                <a:latin typeface="Times New Roman"/>
                <a:ea typeface="Times New Roman"/>
                <a:cs typeface="Times New Roman"/>
              </a:rPr>
              <a:t>ETP</a:t>
            </a:r>
            <a:endParaRPr lang="en-US" altLang="zh-CN" sz="4000">
              <a:latin typeface="Times New Roman"/>
              <a:ea typeface="Times New Roman"/>
              <a:cs typeface="Times New Roman"/>
            </a:endParaRPr>
          </a:p>
        </p:txBody>
      </p:sp>
      <p:sp>
        <p:nvSpPr>
          <p:cNvPr id="28" name="Text Box28"/>
          <p:cNvSpPr txBox="1"/>
          <p:nvPr/>
        </p:nvSpPr>
        <p:spPr>
          <a:xfrm>
            <a:off x="243840" y="1016176"/>
            <a:ext cx="7893178" cy="370723"/>
          </a:xfrm>
          <a:prstGeom prst="rect">
            <a:avLst/>
          </a:prstGeom>
        </p:spPr>
        <p:txBody>
          <a:bodyPr wrap="square" lIns="0" tIns="0" rIns="0" rtlCol="0">
            <a:spAutoFit/>
          </a:bodyPr>
          <a:lstStyle/>
          <a:p>
            <a:pPr algn="l">
              <a:lnSpc>
                <a:spcPts val="0"/>
              </a:lnSpc>
            </a:pPr>
            <a:endParaRPr/>
          </a:p>
          <a:p>
            <a:pPr algn="l" rtl="0">
              <a:lnSpc>
                <a:spcPts val="2919"/>
              </a:lnSpc>
            </a:pPr>
            <a:r>
              <a:rPr lang="en-US" altLang="zh-CN" sz="2600" spc="0" dirty="0">
                <a:solidFill>
                  <a:srgbClr val="000000"/>
                </a:solidFill>
                <a:latin typeface="Arial"/>
                <a:ea typeface="Arial"/>
                <a:cs typeface="Arial"/>
              </a:rPr>
              <a:t>•</a:t>
            </a:r>
            <a:r>
              <a:rPr lang="en-US" altLang="zh-CN" sz="2600" spc="1067" dirty="0">
                <a:solidFill>
                  <a:srgbClr val="000000"/>
                </a:solidFill>
                <a:latin typeface="Arial"/>
                <a:ea typeface="Arial"/>
                <a:cs typeface="Arial"/>
              </a:rPr>
              <a:t> </a:t>
            </a:r>
            <a:r>
              <a:rPr lang="en-US" altLang="zh-CN" sz="2600" spc="-84" dirty="0">
                <a:solidFill>
                  <a:srgbClr val="000000"/>
                </a:solidFill>
                <a:latin typeface="Times New Roman"/>
                <a:ea typeface="Times New Roman"/>
                <a:cs typeface="Times New Roman"/>
              </a:rPr>
              <a:t>To</a:t>
            </a:r>
            <a:r>
              <a:rPr lang="en-US" altLang="zh-CN" sz="2600" spc="-8" dirty="0">
                <a:solidFill>
                  <a:srgbClr val="000000"/>
                </a:solidFill>
                <a:latin typeface="Times New Roman"/>
                <a:ea typeface="Times New Roman"/>
                <a:cs typeface="Times New Roman"/>
              </a:rPr>
              <a:t> </a:t>
            </a:r>
            <a:r>
              <a:rPr lang="en-US" altLang="zh-CN" sz="2600" b="1" spc="0" dirty="0">
                <a:solidFill>
                  <a:srgbClr val="000000"/>
                </a:solidFill>
                <a:latin typeface="Times New Roman"/>
                <a:ea typeface="Times New Roman"/>
                <a:cs typeface="Times New Roman"/>
              </a:rPr>
              <a:t>clean</a:t>
            </a:r>
            <a:r>
              <a:rPr lang="en-US" altLang="zh-CN" sz="2600" b="1" spc="-7" dirty="0">
                <a:solidFill>
                  <a:srgbClr val="000000"/>
                </a:solidFill>
                <a:latin typeface="Times New Roman"/>
                <a:ea typeface="Times New Roman"/>
                <a:cs typeface="Times New Roman"/>
              </a:rPr>
              <a:t> </a:t>
            </a:r>
            <a:r>
              <a:rPr lang="en-US" altLang="zh-CN" sz="2600" b="1" spc="1" dirty="0">
                <a:solidFill>
                  <a:srgbClr val="000000"/>
                </a:solidFill>
                <a:latin typeface="Times New Roman"/>
                <a:ea typeface="Times New Roman"/>
                <a:cs typeface="Times New Roman"/>
              </a:rPr>
              <a:t>industry</a:t>
            </a:r>
            <a:r>
              <a:rPr lang="en-US" altLang="zh-CN" sz="2600" b="1" spc="8" dirty="0">
                <a:solidFill>
                  <a:srgbClr val="000000"/>
                </a:solidFill>
                <a:latin typeface="Times New Roman"/>
                <a:ea typeface="Times New Roman"/>
                <a:cs typeface="Times New Roman"/>
              </a:rPr>
              <a:t> </a:t>
            </a:r>
            <a:r>
              <a:rPr lang="en-US" altLang="zh-CN" sz="2600" b="1" spc="0" dirty="0">
                <a:solidFill>
                  <a:srgbClr val="000000"/>
                </a:solidFill>
                <a:latin typeface="Times New Roman"/>
                <a:ea typeface="Times New Roman"/>
                <a:cs typeface="Times New Roman"/>
              </a:rPr>
              <a:t>effluent</a:t>
            </a:r>
            <a:r>
              <a:rPr lang="en-US" altLang="zh-CN" sz="2600" b="1" spc="-12" dirty="0">
                <a:solidFill>
                  <a:srgbClr val="000000"/>
                </a:solidFill>
                <a:latin typeface="Times New Roman"/>
                <a:ea typeface="Times New Roman"/>
                <a:cs typeface="Times New Roman"/>
              </a:rPr>
              <a:t> </a:t>
            </a:r>
            <a:r>
              <a:rPr lang="en-US" altLang="zh-CN" sz="2600" spc="2" dirty="0">
                <a:solidFill>
                  <a:srgbClr val="000000"/>
                </a:solidFill>
                <a:latin typeface="Times New Roman"/>
                <a:ea typeface="Times New Roman"/>
                <a:cs typeface="Times New Roman"/>
              </a:rPr>
              <a:t>and</a:t>
            </a:r>
            <a:r>
              <a:rPr lang="en-US" altLang="zh-CN" sz="2600" spc="-8" dirty="0">
                <a:solidFill>
                  <a:srgbClr val="000000"/>
                </a:solidFill>
                <a:latin typeface="Times New Roman"/>
                <a:ea typeface="Times New Roman"/>
                <a:cs typeface="Times New Roman"/>
              </a:rPr>
              <a:t> </a:t>
            </a:r>
            <a:r>
              <a:rPr lang="en-US" altLang="zh-CN" sz="2600" spc="0" dirty="0">
                <a:solidFill>
                  <a:srgbClr val="000000"/>
                </a:solidFill>
                <a:latin typeface="Times New Roman"/>
                <a:ea typeface="Times New Roman"/>
                <a:cs typeface="Times New Roman"/>
              </a:rPr>
              <a:t>recycle</a:t>
            </a:r>
            <a:r>
              <a:rPr lang="en-US" altLang="zh-CN" sz="2600" spc="-15" dirty="0">
                <a:solidFill>
                  <a:srgbClr val="000000"/>
                </a:solidFill>
                <a:latin typeface="Times New Roman"/>
                <a:ea typeface="Times New Roman"/>
                <a:cs typeface="Times New Roman"/>
              </a:rPr>
              <a:t> </a:t>
            </a:r>
            <a:r>
              <a:rPr lang="en-US" altLang="zh-CN" sz="2600" spc="0" dirty="0">
                <a:solidFill>
                  <a:srgbClr val="000000"/>
                </a:solidFill>
                <a:latin typeface="Times New Roman"/>
                <a:ea typeface="Times New Roman"/>
                <a:cs typeface="Times New Roman"/>
              </a:rPr>
              <a:t>it</a:t>
            </a:r>
            <a:r>
              <a:rPr lang="en-US" altLang="zh-CN" sz="2600" spc="5" dirty="0">
                <a:solidFill>
                  <a:srgbClr val="000000"/>
                </a:solidFill>
                <a:latin typeface="Times New Roman"/>
                <a:ea typeface="Times New Roman"/>
                <a:cs typeface="Times New Roman"/>
              </a:rPr>
              <a:t> </a:t>
            </a:r>
            <a:r>
              <a:rPr lang="en-US" altLang="zh-CN" sz="2600" spc="0" dirty="0">
                <a:solidFill>
                  <a:srgbClr val="000000"/>
                </a:solidFill>
                <a:latin typeface="Times New Roman"/>
                <a:ea typeface="Times New Roman"/>
                <a:cs typeface="Times New Roman"/>
              </a:rPr>
              <a:t>for</a:t>
            </a:r>
            <a:r>
              <a:rPr lang="en-US" altLang="zh-CN" sz="2600" spc="-10" dirty="0">
                <a:solidFill>
                  <a:srgbClr val="000000"/>
                </a:solidFill>
                <a:latin typeface="Times New Roman"/>
                <a:ea typeface="Times New Roman"/>
                <a:cs typeface="Times New Roman"/>
              </a:rPr>
              <a:t> </a:t>
            </a:r>
            <a:r>
              <a:rPr lang="en-US" altLang="zh-CN" sz="2600" spc="2" dirty="0">
                <a:solidFill>
                  <a:srgbClr val="000000"/>
                </a:solidFill>
                <a:latin typeface="Times New Roman"/>
                <a:ea typeface="Times New Roman"/>
                <a:cs typeface="Times New Roman"/>
              </a:rPr>
              <a:t>further</a:t>
            </a:r>
            <a:r>
              <a:rPr lang="en-US" altLang="zh-CN" sz="2600" spc="-22" dirty="0">
                <a:solidFill>
                  <a:srgbClr val="000000"/>
                </a:solidFill>
                <a:latin typeface="Times New Roman"/>
                <a:ea typeface="Times New Roman"/>
                <a:cs typeface="Times New Roman"/>
              </a:rPr>
              <a:t> </a:t>
            </a:r>
            <a:r>
              <a:rPr lang="en-US" altLang="zh-CN" sz="2600" spc="0" dirty="0">
                <a:solidFill>
                  <a:srgbClr val="000000"/>
                </a:solidFill>
                <a:latin typeface="Times New Roman"/>
                <a:ea typeface="Times New Roman"/>
                <a:cs typeface="Times New Roman"/>
              </a:rPr>
              <a:t>use.</a:t>
            </a:r>
            <a:endParaRPr lang="en-US" altLang="zh-CN" sz="2600">
              <a:latin typeface="Times New Roman"/>
              <a:ea typeface="Times New Roman"/>
              <a:cs typeface="Times New Roman"/>
            </a:endParaRPr>
          </a:p>
        </p:txBody>
      </p:sp>
      <p:sp>
        <p:nvSpPr>
          <p:cNvPr id="29" name="Text Box29"/>
          <p:cNvSpPr txBox="1"/>
          <p:nvPr/>
        </p:nvSpPr>
        <p:spPr>
          <a:xfrm>
            <a:off x="243840" y="1888284"/>
            <a:ext cx="8057769" cy="370724"/>
          </a:xfrm>
          <a:prstGeom prst="rect">
            <a:avLst/>
          </a:prstGeom>
        </p:spPr>
        <p:txBody>
          <a:bodyPr wrap="square" lIns="0" tIns="0" rIns="0" rtlCol="0">
            <a:spAutoFit/>
          </a:bodyPr>
          <a:lstStyle/>
          <a:p>
            <a:pPr algn="l">
              <a:lnSpc>
                <a:spcPts val="0"/>
              </a:lnSpc>
            </a:pPr>
            <a:endParaRPr/>
          </a:p>
          <a:p>
            <a:pPr algn="l" rtl="0">
              <a:lnSpc>
                <a:spcPts val="2919"/>
              </a:lnSpc>
            </a:pPr>
            <a:r>
              <a:rPr lang="en-US" altLang="zh-CN" sz="2600" spc="0" dirty="0">
                <a:solidFill>
                  <a:srgbClr val="000000"/>
                </a:solidFill>
                <a:latin typeface="Arial"/>
                <a:ea typeface="Arial"/>
                <a:cs typeface="Arial"/>
              </a:rPr>
              <a:t>•</a:t>
            </a:r>
            <a:r>
              <a:rPr lang="en-US" altLang="zh-CN" sz="2600" spc="1067" dirty="0">
                <a:solidFill>
                  <a:srgbClr val="000000"/>
                </a:solidFill>
                <a:latin typeface="Arial"/>
                <a:ea typeface="Arial"/>
                <a:cs typeface="Arial"/>
              </a:rPr>
              <a:t> </a:t>
            </a:r>
            <a:r>
              <a:rPr lang="en-US" altLang="zh-CN" sz="2600" spc="-84" dirty="0">
                <a:solidFill>
                  <a:srgbClr val="000000"/>
                </a:solidFill>
                <a:latin typeface="Times New Roman"/>
                <a:ea typeface="Times New Roman"/>
                <a:cs typeface="Times New Roman"/>
              </a:rPr>
              <a:t>To</a:t>
            </a:r>
            <a:r>
              <a:rPr lang="en-US" altLang="zh-CN" sz="2600" spc="-8" dirty="0">
                <a:solidFill>
                  <a:srgbClr val="000000"/>
                </a:solidFill>
                <a:latin typeface="Times New Roman"/>
                <a:ea typeface="Times New Roman"/>
                <a:cs typeface="Times New Roman"/>
              </a:rPr>
              <a:t> </a:t>
            </a:r>
            <a:r>
              <a:rPr lang="en-US" altLang="zh-CN" sz="2600" b="1" spc="-7" dirty="0">
                <a:solidFill>
                  <a:srgbClr val="000000"/>
                </a:solidFill>
                <a:latin typeface="Times New Roman"/>
                <a:ea typeface="Times New Roman"/>
                <a:cs typeface="Times New Roman"/>
              </a:rPr>
              <a:t>reduce</a:t>
            </a:r>
            <a:r>
              <a:rPr lang="en-US" altLang="zh-CN" sz="2600" b="1" spc="-16" dirty="0">
                <a:solidFill>
                  <a:srgbClr val="000000"/>
                </a:solidFill>
                <a:latin typeface="Times New Roman"/>
                <a:ea typeface="Times New Roman"/>
                <a:cs typeface="Times New Roman"/>
              </a:rPr>
              <a:t> </a:t>
            </a:r>
            <a:r>
              <a:rPr lang="en-US" altLang="zh-CN" sz="2600" b="1" spc="2" dirty="0">
                <a:solidFill>
                  <a:srgbClr val="000000"/>
                </a:solidFill>
                <a:latin typeface="Times New Roman"/>
                <a:ea typeface="Times New Roman"/>
                <a:cs typeface="Times New Roman"/>
              </a:rPr>
              <a:t>the</a:t>
            </a:r>
            <a:r>
              <a:rPr lang="en-US" altLang="zh-CN" sz="2600" b="1" dirty="0">
                <a:solidFill>
                  <a:srgbClr val="000000"/>
                </a:solidFill>
                <a:latin typeface="Times New Roman"/>
                <a:ea typeface="Times New Roman"/>
                <a:cs typeface="Times New Roman"/>
              </a:rPr>
              <a:t> </a:t>
            </a:r>
            <a:r>
              <a:rPr lang="en-US" altLang="zh-CN" sz="2600" b="1" spc="2" dirty="0">
                <a:solidFill>
                  <a:srgbClr val="000000"/>
                </a:solidFill>
                <a:latin typeface="Times New Roman"/>
                <a:ea typeface="Times New Roman"/>
                <a:cs typeface="Times New Roman"/>
              </a:rPr>
              <a:t>usage</a:t>
            </a:r>
            <a:r>
              <a:rPr lang="en-US" altLang="zh-CN" sz="2600" b="1" spc="-15" dirty="0">
                <a:solidFill>
                  <a:srgbClr val="000000"/>
                </a:solidFill>
                <a:latin typeface="Times New Roman"/>
                <a:ea typeface="Times New Roman"/>
                <a:cs typeface="Times New Roman"/>
              </a:rPr>
              <a:t> </a:t>
            </a:r>
            <a:r>
              <a:rPr lang="en-US" altLang="zh-CN" sz="2600" b="1" spc="5" dirty="0">
                <a:solidFill>
                  <a:srgbClr val="000000"/>
                </a:solidFill>
                <a:latin typeface="Times New Roman"/>
                <a:ea typeface="Times New Roman"/>
                <a:cs typeface="Times New Roman"/>
              </a:rPr>
              <a:t>of</a:t>
            </a:r>
            <a:r>
              <a:rPr lang="en-US" altLang="zh-CN" sz="2600" b="1" spc="-23" dirty="0">
                <a:solidFill>
                  <a:srgbClr val="000000"/>
                </a:solidFill>
                <a:latin typeface="Times New Roman"/>
                <a:ea typeface="Times New Roman"/>
                <a:cs typeface="Times New Roman"/>
              </a:rPr>
              <a:t> </a:t>
            </a:r>
            <a:r>
              <a:rPr lang="en-US" altLang="zh-CN" sz="2600" b="1" spc="-3" dirty="0">
                <a:solidFill>
                  <a:srgbClr val="000000"/>
                </a:solidFill>
                <a:latin typeface="Times New Roman"/>
                <a:ea typeface="Times New Roman"/>
                <a:cs typeface="Times New Roman"/>
              </a:rPr>
              <a:t>fresh/potable</a:t>
            </a:r>
            <a:r>
              <a:rPr lang="en-US" altLang="zh-CN" sz="2600" b="1" dirty="0">
                <a:solidFill>
                  <a:srgbClr val="000000"/>
                </a:solidFill>
                <a:latin typeface="Times New Roman"/>
                <a:ea typeface="Times New Roman"/>
                <a:cs typeface="Times New Roman"/>
              </a:rPr>
              <a:t> </a:t>
            </a:r>
            <a:r>
              <a:rPr lang="en-US" altLang="zh-CN" sz="2600" spc="0" dirty="0">
                <a:solidFill>
                  <a:srgbClr val="000000"/>
                </a:solidFill>
                <a:latin typeface="Times New Roman"/>
                <a:ea typeface="Times New Roman"/>
                <a:cs typeface="Times New Roman"/>
              </a:rPr>
              <a:t>water</a:t>
            </a:r>
            <a:r>
              <a:rPr lang="en-US" altLang="zh-CN" sz="2600" spc="-18" dirty="0">
                <a:solidFill>
                  <a:srgbClr val="000000"/>
                </a:solidFill>
                <a:latin typeface="Times New Roman"/>
                <a:ea typeface="Times New Roman"/>
                <a:cs typeface="Times New Roman"/>
              </a:rPr>
              <a:t> </a:t>
            </a:r>
            <a:r>
              <a:rPr lang="en-US" altLang="zh-CN" sz="2600" spc="0" dirty="0">
                <a:solidFill>
                  <a:srgbClr val="000000"/>
                </a:solidFill>
                <a:latin typeface="Times New Roman"/>
                <a:ea typeface="Times New Roman"/>
                <a:cs typeface="Times New Roman"/>
              </a:rPr>
              <a:t>in</a:t>
            </a:r>
            <a:r>
              <a:rPr lang="en-US" altLang="zh-CN" sz="2600" dirty="0">
                <a:solidFill>
                  <a:srgbClr val="000000"/>
                </a:solidFill>
                <a:latin typeface="Times New Roman"/>
                <a:ea typeface="Times New Roman"/>
                <a:cs typeface="Times New Roman"/>
              </a:rPr>
              <a:t> </a:t>
            </a:r>
            <a:r>
              <a:rPr lang="en-US" altLang="zh-CN" sz="2600" spc="1" dirty="0">
                <a:solidFill>
                  <a:srgbClr val="000000"/>
                </a:solidFill>
                <a:latin typeface="Times New Roman"/>
                <a:ea typeface="Times New Roman"/>
                <a:cs typeface="Times New Roman"/>
              </a:rPr>
              <a:t>Industries.</a:t>
            </a:r>
            <a:endParaRPr lang="en-US" altLang="zh-CN" sz="2600">
              <a:latin typeface="Times New Roman"/>
              <a:ea typeface="Times New Roman"/>
              <a:cs typeface="Times New Roman"/>
            </a:endParaRPr>
          </a:p>
        </p:txBody>
      </p:sp>
      <p:sp>
        <p:nvSpPr>
          <p:cNvPr id="30" name="Text Box30"/>
          <p:cNvSpPr txBox="1"/>
          <p:nvPr/>
        </p:nvSpPr>
        <p:spPr>
          <a:xfrm>
            <a:off x="243840" y="2759736"/>
            <a:ext cx="6074867" cy="371066"/>
          </a:xfrm>
          <a:prstGeom prst="rect">
            <a:avLst/>
          </a:prstGeom>
        </p:spPr>
        <p:txBody>
          <a:bodyPr wrap="square" lIns="0" tIns="0" rIns="0" rtlCol="0">
            <a:spAutoFit/>
          </a:bodyPr>
          <a:lstStyle/>
          <a:p>
            <a:pPr algn="l">
              <a:lnSpc>
                <a:spcPts val="0"/>
              </a:lnSpc>
            </a:pPr>
            <a:endParaRPr/>
          </a:p>
          <a:p>
            <a:pPr algn="l" rtl="0">
              <a:lnSpc>
                <a:spcPts val="2922"/>
              </a:lnSpc>
            </a:pPr>
            <a:r>
              <a:rPr lang="en-US" altLang="zh-CN" sz="2600" spc="0" dirty="0">
                <a:solidFill>
                  <a:srgbClr val="000000"/>
                </a:solidFill>
                <a:latin typeface="Arial"/>
                <a:ea typeface="Arial"/>
                <a:cs typeface="Arial"/>
              </a:rPr>
              <a:t>•</a:t>
            </a:r>
            <a:r>
              <a:rPr lang="en-US" altLang="zh-CN" sz="2600" spc="1067" dirty="0">
                <a:solidFill>
                  <a:srgbClr val="000000"/>
                </a:solidFill>
                <a:latin typeface="Arial"/>
                <a:ea typeface="Arial"/>
                <a:cs typeface="Arial"/>
              </a:rPr>
              <a:t> </a:t>
            </a:r>
            <a:r>
              <a:rPr lang="en-US" altLang="zh-CN" sz="2600" spc="-83" dirty="0">
                <a:solidFill>
                  <a:srgbClr val="000000"/>
                </a:solidFill>
                <a:latin typeface="Times New Roman"/>
                <a:ea typeface="Times New Roman"/>
                <a:cs typeface="Times New Roman"/>
              </a:rPr>
              <a:t>To</a:t>
            </a:r>
            <a:r>
              <a:rPr lang="en-US" altLang="zh-CN" sz="2600" spc="-10" dirty="0">
                <a:solidFill>
                  <a:srgbClr val="000000"/>
                </a:solidFill>
                <a:latin typeface="Times New Roman"/>
                <a:ea typeface="Times New Roman"/>
                <a:cs typeface="Times New Roman"/>
              </a:rPr>
              <a:t> </a:t>
            </a:r>
            <a:r>
              <a:rPr lang="en-US" altLang="zh-CN" sz="2600" b="1" spc="3" dirty="0">
                <a:solidFill>
                  <a:srgbClr val="000000"/>
                </a:solidFill>
                <a:latin typeface="Times New Roman"/>
                <a:ea typeface="Times New Roman"/>
                <a:cs typeface="Times New Roman"/>
              </a:rPr>
              <a:t>cut</a:t>
            </a:r>
            <a:r>
              <a:rPr lang="en-US" altLang="zh-CN" sz="2600" b="1" spc="-24" dirty="0">
                <a:solidFill>
                  <a:srgbClr val="000000"/>
                </a:solidFill>
                <a:latin typeface="Times New Roman"/>
                <a:ea typeface="Times New Roman"/>
                <a:cs typeface="Times New Roman"/>
              </a:rPr>
              <a:t> </a:t>
            </a:r>
            <a:r>
              <a:rPr lang="en-US" altLang="zh-CN" sz="2600" b="1" spc="-2" dirty="0">
                <a:solidFill>
                  <a:srgbClr val="000000"/>
                </a:solidFill>
                <a:latin typeface="Times New Roman"/>
                <a:ea typeface="Times New Roman"/>
                <a:cs typeface="Times New Roman"/>
              </a:rPr>
              <a:t>expenditure</a:t>
            </a:r>
            <a:r>
              <a:rPr lang="en-US" altLang="zh-CN" sz="2600" b="1" spc="-17" dirty="0">
                <a:solidFill>
                  <a:srgbClr val="000000"/>
                </a:solidFill>
                <a:latin typeface="Times New Roman"/>
                <a:ea typeface="Times New Roman"/>
                <a:cs typeface="Times New Roman"/>
              </a:rPr>
              <a:t> </a:t>
            </a:r>
            <a:r>
              <a:rPr lang="en-US" altLang="zh-CN" sz="2600" spc="6" dirty="0">
                <a:solidFill>
                  <a:srgbClr val="000000"/>
                </a:solidFill>
                <a:latin typeface="Times New Roman"/>
                <a:ea typeface="Times New Roman"/>
                <a:cs typeface="Times New Roman"/>
              </a:rPr>
              <a:t>on</a:t>
            </a:r>
            <a:r>
              <a:rPr lang="en-US" altLang="zh-CN" sz="2600" spc="-16" dirty="0">
                <a:solidFill>
                  <a:srgbClr val="000000"/>
                </a:solidFill>
                <a:latin typeface="Times New Roman"/>
                <a:ea typeface="Times New Roman"/>
                <a:cs typeface="Times New Roman"/>
              </a:rPr>
              <a:t> </a:t>
            </a:r>
            <a:r>
              <a:rPr lang="en-US" altLang="zh-CN" sz="2600" spc="0" dirty="0">
                <a:solidFill>
                  <a:srgbClr val="000000"/>
                </a:solidFill>
                <a:latin typeface="Times New Roman"/>
                <a:ea typeface="Times New Roman"/>
                <a:cs typeface="Times New Roman"/>
              </a:rPr>
              <a:t>water</a:t>
            </a:r>
            <a:r>
              <a:rPr lang="en-US" altLang="zh-CN" sz="2600" spc="-14" dirty="0">
                <a:solidFill>
                  <a:srgbClr val="000000"/>
                </a:solidFill>
                <a:latin typeface="Times New Roman"/>
                <a:ea typeface="Times New Roman"/>
                <a:cs typeface="Times New Roman"/>
              </a:rPr>
              <a:t> </a:t>
            </a:r>
            <a:r>
              <a:rPr lang="en-US" altLang="zh-CN" sz="2600" spc="2" dirty="0">
                <a:solidFill>
                  <a:srgbClr val="000000"/>
                </a:solidFill>
                <a:latin typeface="Times New Roman"/>
                <a:ea typeface="Times New Roman"/>
                <a:cs typeface="Times New Roman"/>
              </a:rPr>
              <a:t>procurement.</a:t>
            </a:r>
            <a:endParaRPr lang="en-US" altLang="zh-CN" sz="2600">
              <a:latin typeface="Times New Roman"/>
              <a:ea typeface="Times New Roman"/>
              <a:cs typeface="Times New Roman"/>
            </a:endParaRPr>
          </a:p>
        </p:txBody>
      </p:sp>
      <p:sp>
        <p:nvSpPr>
          <p:cNvPr id="31" name="Text Box31"/>
          <p:cNvSpPr txBox="1"/>
          <p:nvPr/>
        </p:nvSpPr>
        <p:spPr>
          <a:xfrm>
            <a:off x="243840" y="3642331"/>
            <a:ext cx="8695336" cy="1134960"/>
          </a:xfrm>
          <a:prstGeom prst="rect">
            <a:avLst/>
          </a:prstGeom>
        </p:spPr>
        <p:txBody>
          <a:bodyPr wrap="square" lIns="0" tIns="0" rIns="0" rtlCol="0">
            <a:spAutoFit/>
          </a:bodyPr>
          <a:lstStyle/>
          <a:p>
            <a:pPr algn="l">
              <a:lnSpc>
                <a:spcPts val="0"/>
              </a:lnSpc>
            </a:pPr>
            <a:endParaRPr/>
          </a:p>
          <a:p>
            <a:pPr marL="342900" indent="-342900" algn="just" rtl="0">
              <a:lnSpc>
                <a:spcPts val="2979"/>
              </a:lnSpc>
            </a:pPr>
            <a:r>
              <a:rPr lang="en-US" altLang="zh-CN" sz="2600" spc="0" dirty="0">
                <a:solidFill>
                  <a:srgbClr val="000000"/>
                </a:solidFill>
                <a:latin typeface="Arial"/>
                <a:ea typeface="Arial"/>
                <a:cs typeface="Arial"/>
              </a:rPr>
              <a:t>•</a:t>
            </a:r>
            <a:r>
              <a:rPr lang="en-US" altLang="zh-CN" sz="2600" spc="1067" dirty="0">
                <a:solidFill>
                  <a:srgbClr val="000000"/>
                </a:solidFill>
                <a:latin typeface="Arial"/>
                <a:ea typeface="Arial"/>
                <a:cs typeface="Arial"/>
              </a:rPr>
              <a:t> </a:t>
            </a:r>
            <a:r>
              <a:rPr lang="en-US" altLang="zh-CN" sz="2600" spc="-90" dirty="0">
                <a:solidFill>
                  <a:srgbClr val="000000"/>
                </a:solidFill>
                <a:latin typeface="Times New Roman"/>
                <a:ea typeface="Times New Roman"/>
                <a:cs typeface="Times New Roman"/>
              </a:rPr>
              <a:t>To</a:t>
            </a:r>
            <a:r>
              <a:rPr lang="en-US" altLang="zh-CN" sz="2600" spc="1504" dirty="0">
                <a:solidFill>
                  <a:srgbClr val="000000"/>
                </a:solidFill>
                <a:latin typeface="Times New Roman"/>
                <a:ea typeface="Times New Roman"/>
                <a:cs typeface="Times New Roman"/>
              </a:rPr>
              <a:t> </a:t>
            </a:r>
            <a:r>
              <a:rPr lang="en-US" altLang="zh-CN" sz="2600" b="1" spc="-2" dirty="0">
                <a:solidFill>
                  <a:srgbClr val="000000"/>
                </a:solidFill>
                <a:latin typeface="Times New Roman"/>
                <a:ea typeface="Times New Roman"/>
                <a:cs typeface="Times New Roman"/>
              </a:rPr>
              <a:t>meet</a:t>
            </a:r>
            <a:r>
              <a:rPr lang="en-US" altLang="zh-CN" sz="2600" b="1" spc="1482" dirty="0">
                <a:solidFill>
                  <a:srgbClr val="000000"/>
                </a:solidFill>
                <a:latin typeface="Times New Roman"/>
                <a:ea typeface="Times New Roman"/>
                <a:cs typeface="Times New Roman"/>
              </a:rPr>
              <a:t> </a:t>
            </a:r>
            <a:r>
              <a:rPr lang="en-US" altLang="zh-CN" sz="2600" b="1" spc="2" dirty="0">
                <a:solidFill>
                  <a:srgbClr val="000000"/>
                </a:solidFill>
                <a:latin typeface="Times New Roman"/>
                <a:ea typeface="Times New Roman"/>
                <a:cs typeface="Times New Roman"/>
              </a:rPr>
              <a:t>the</a:t>
            </a:r>
            <a:r>
              <a:rPr lang="en-US" altLang="zh-CN" sz="2600" b="1" spc="1495" dirty="0">
                <a:solidFill>
                  <a:srgbClr val="000000"/>
                </a:solidFill>
                <a:latin typeface="Times New Roman"/>
                <a:ea typeface="Times New Roman"/>
                <a:cs typeface="Times New Roman"/>
              </a:rPr>
              <a:t> </a:t>
            </a:r>
            <a:r>
              <a:rPr lang="en-US" altLang="zh-CN" sz="2800" b="1" spc="0" dirty="0">
                <a:solidFill>
                  <a:srgbClr val="000000"/>
                </a:solidFill>
                <a:latin typeface="Times New Roman"/>
                <a:ea typeface="Times New Roman"/>
                <a:cs typeface="Times New Roman"/>
              </a:rPr>
              <a:t>Standards</a:t>
            </a:r>
            <a:r>
              <a:rPr lang="en-US" altLang="zh-CN" sz="2800" b="1" spc="1552" dirty="0">
                <a:solidFill>
                  <a:srgbClr val="000000"/>
                </a:solidFill>
                <a:latin typeface="Times New Roman"/>
                <a:ea typeface="Times New Roman"/>
                <a:cs typeface="Times New Roman"/>
              </a:rPr>
              <a:t> </a:t>
            </a:r>
            <a:r>
              <a:rPr lang="en-US" altLang="zh-CN" sz="2800" spc="0" dirty="0">
                <a:solidFill>
                  <a:srgbClr val="000000"/>
                </a:solidFill>
                <a:latin typeface="Times New Roman"/>
                <a:ea typeface="Times New Roman"/>
                <a:cs typeface="Times New Roman"/>
              </a:rPr>
              <a:t>for</a:t>
            </a:r>
            <a:r>
              <a:rPr lang="en-US" altLang="zh-CN" sz="2800" spc="1555" dirty="0">
                <a:solidFill>
                  <a:srgbClr val="000000"/>
                </a:solidFill>
                <a:latin typeface="Times New Roman"/>
                <a:ea typeface="Times New Roman"/>
                <a:cs typeface="Times New Roman"/>
              </a:rPr>
              <a:t> </a:t>
            </a:r>
            <a:r>
              <a:rPr lang="en-US" altLang="zh-CN" sz="2800" spc="-2" dirty="0">
                <a:solidFill>
                  <a:srgbClr val="000000"/>
                </a:solidFill>
                <a:latin typeface="Times New Roman"/>
                <a:ea typeface="Times New Roman"/>
                <a:cs typeface="Times New Roman"/>
              </a:rPr>
              <a:t>emission</a:t>
            </a:r>
            <a:r>
              <a:rPr lang="en-US" altLang="zh-CN" sz="2800" spc="1555" dirty="0">
                <a:solidFill>
                  <a:srgbClr val="000000"/>
                </a:solidFill>
                <a:latin typeface="Times New Roman"/>
                <a:ea typeface="Times New Roman"/>
                <a:cs typeface="Times New Roman"/>
              </a:rPr>
              <a:t> </a:t>
            </a:r>
            <a:r>
              <a:rPr lang="en-US" altLang="zh-CN" sz="2800" spc="0" dirty="0">
                <a:solidFill>
                  <a:srgbClr val="000000"/>
                </a:solidFill>
                <a:latin typeface="Times New Roman"/>
                <a:ea typeface="Times New Roman"/>
                <a:cs typeface="Times New Roman"/>
              </a:rPr>
              <a:t>or</a:t>
            </a:r>
            <a:r>
              <a:rPr lang="en-US" altLang="zh-CN" sz="2800" spc="1554" dirty="0">
                <a:solidFill>
                  <a:srgbClr val="000000"/>
                </a:solidFill>
                <a:latin typeface="Times New Roman"/>
                <a:ea typeface="Times New Roman"/>
                <a:cs typeface="Times New Roman"/>
              </a:rPr>
              <a:t> </a:t>
            </a:r>
            <a:r>
              <a:rPr lang="en-US" altLang="zh-CN" sz="2800" spc="-7" dirty="0">
                <a:solidFill>
                  <a:srgbClr val="000000"/>
                </a:solidFill>
                <a:latin typeface="Times New Roman"/>
                <a:ea typeface="Times New Roman"/>
                <a:cs typeface="Times New Roman"/>
              </a:rPr>
              <a:t>discharge</a:t>
            </a:r>
            <a:r>
              <a:rPr lang="en-US" altLang="zh-CN" sz="2800" dirty="0">
                <a:solidFill>
                  <a:srgbClr val="000000"/>
                </a:solidFill>
                <a:latin typeface="Times New Roman"/>
                <a:ea typeface="Times New Roman"/>
                <a:cs typeface="Times New Roman"/>
              </a:rPr>
              <a:t> </a:t>
            </a:r>
            <a:r>
              <a:rPr lang="en-US" altLang="zh-CN" sz="2800" spc="3" dirty="0">
                <a:solidFill>
                  <a:srgbClr val="000000"/>
                </a:solidFill>
                <a:latin typeface="Times New Roman"/>
                <a:ea typeface="Times New Roman"/>
                <a:cs typeface="Times New Roman"/>
              </a:rPr>
              <a:t>of</a:t>
            </a:r>
            <a:r>
              <a:rPr lang="en-US" altLang="zh-CN" sz="2800" spc="141" dirty="0">
                <a:solidFill>
                  <a:srgbClr val="000000"/>
                </a:solidFill>
                <a:latin typeface="Times New Roman"/>
                <a:ea typeface="Times New Roman"/>
                <a:cs typeface="Times New Roman"/>
              </a:rPr>
              <a:t> </a:t>
            </a:r>
            <a:r>
              <a:rPr lang="en-US" altLang="zh-CN" sz="2800" spc="-2" dirty="0">
                <a:solidFill>
                  <a:srgbClr val="000000"/>
                </a:solidFill>
                <a:latin typeface="Times New Roman"/>
                <a:ea typeface="Times New Roman"/>
                <a:cs typeface="Times New Roman"/>
              </a:rPr>
              <a:t>environmental</a:t>
            </a:r>
            <a:r>
              <a:rPr lang="en-US" altLang="zh-CN" sz="2800" spc="148" dirty="0">
                <a:solidFill>
                  <a:srgbClr val="000000"/>
                </a:solidFill>
                <a:latin typeface="Times New Roman"/>
                <a:ea typeface="Times New Roman"/>
                <a:cs typeface="Times New Roman"/>
              </a:rPr>
              <a:t> </a:t>
            </a:r>
            <a:r>
              <a:rPr lang="en-US" altLang="zh-CN" sz="2800" spc="0" dirty="0">
                <a:solidFill>
                  <a:srgbClr val="000000"/>
                </a:solidFill>
                <a:latin typeface="Times New Roman"/>
                <a:ea typeface="Times New Roman"/>
                <a:cs typeface="Times New Roman"/>
              </a:rPr>
              <a:t>pollutants</a:t>
            </a:r>
            <a:r>
              <a:rPr lang="en-US" altLang="zh-CN" sz="2800" spc="150" dirty="0">
                <a:solidFill>
                  <a:srgbClr val="000000"/>
                </a:solidFill>
                <a:latin typeface="Times New Roman"/>
                <a:ea typeface="Times New Roman"/>
                <a:cs typeface="Times New Roman"/>
              </a:rPr>
              <a:t> </a:t>
            </a:r>
            <a:r>
              <a:rPr lang="en-US" altLang="zh-CN" sz="2800" spc="0" dirty="0">
                <a:solidFill>
                  <a:srgbClr val="000000"/>
                </a:solidFill>
                <a:latin typeface="Times New Roman"/>
                <a:ea typeface="Times New Roman"/>
                <a:cs typeface="Times New Roman"/>
              </a:rPr>
              <a:t>from</a:t>
            </a:r>
            <a:r>
              <a:rPr lang="en-US" altLang="zh-CN" sz="2800" spc="133" dirty="0">
                <a:solidFill>
                  <a:srgbClr val="000000"/>
                </a:solidFill>
                <a:latin typeface="Times New Roman"/>
                <a:ea typeface="Times New Roman"/>
                <a:cs typeface="Times New Roman"/>
              </a:rPr>
              <a:t> </a:t>
            </a:r>
            <a:r>
              <a:rPr lang="en-US" altLang="zh-CN" sz="2800" spc="0" dirty="0">
                <a:solidFill>
                  <a:srgbClr val="000000"/>
                </a:solidFill>
                <a:latin typeface="Times New Roman"/>
                <a:ea typeface="Times New Roman"/>
                <a:cs typeface="Times New Roman"/>
              </a:rPr>
              <a:t>various</a:t>
            </a:r>
            <a:r>
              <a:rPr lang="en-US" altLang="zh-CN" sz="2800" spc="156" dirty="0">
                <a:solidFill>
                  <a:srgbClr val="000000"/>
                </a:solidFill>
                <a:latin typeface="Times New Roman"/>
                <a:ea typeface="Times New Roman"/>
                <a:cs typeface="Times New Roman"/>
              </a:rPr>
              <a:t> </a:t>
            </a:r>
            <a:r>
              <a:rPr lang="en-US" altLang="zh-CN" sz="2800" spc="0" dirty="0">
                <a:solidFill>
                  <a:srgbClr val="000000"/>
                </a:solidFill>
                <a:latin typeface="Times New Roman"/>
                <a:ea typeface="Times New Roman"/>
                <a:cs typeface="Times New Roman"/>
              </a:rPr>
              <a:t>Industries</a:t>
            </a:r>
            <a:r>
              <a:rPr lang="en-US" altLang="zh-CN" sz="2800" spc="43" dirty="0">
                <a:solidFill>
                  <a:srgbClr val="000000"/>
                </a:solidFill>
                <a:latin typeface="Times New Roman"/>
                <a:ea typeface="Times New Roman"/>
                <a:cs typeface="Times New Roman"/>
              </a:rPr>
              <a:t> </a:t>
            </a:r>
            <a:r>
              <a:rPr lang="en-US" altLang="zh-CN" sz="2600" spc="0" dirty="0">
                <a:solidFill>
                  <a:srgbClr val="000000"/>
                </a:solidFill>
                <a:latin typeface="Times New Roman"/>
                <a:ea typeface="Times New Roman"/>
                <a:cs typeface="Times New Roman"/>
              </a:rPr>
              <a:t>set</a:t>
            </a:r>
            <a:r>
              <a:rPr lang="en-US" altLang="zh-CN" sz="2600" spc="86" dirty="0">
                <a:solidFill>
                  <a:srgbClr val="000000"/>
                </a:solidFill>
                <a:latin typeface="Times New Roman"/>
                <a:ea typeface="Times New Roman"/>
                <a:cs typeface="Times New Roman"/>
              </a:rPr>
              <a:t> </a:t>
            </a:r>
            <a:r>
              <a:rPr lang="en-US" altLang="zh-CN" sz="2600" spc="6" dirty="0">
                <a:solidFill>
                  <a:srgbClr val="000000"/>
                </a:solidFill>
                <a:latin typeface="Times New Roman"/>
                <a:ea typeface="Times New Roman"/>
                <a:cs typeface="Times New Roman"/>
              </a:rPr>
              <a:t>by</a:t>
            </a:r>
            <a:r>
              <a:rPr lang="en-US" altLang="zh-CN" sz="2600" spc="-7" dirty="0">
                <a:solidFill>
                  <a:srgbClr val="000000"/>
                </a:solidFill>
                <a:latin typeface="Times New Roman"/>
                <a:ea typeface="Times New Roman"/>
                <a:cs typeface="Times New Roman"/>
              </a:rPr>
              <a:t> </a:t>
            </a:r>
            <a:r>
              <a:rPr lang="en-US" altLang="zh-CN" sz="2600" spc="2" dirty="0">
                <a:solidFill>
                  <a:srgbClr val="000000"/>
                </a:solidFill>
                <a:latin typeface="Times New Roman"/>
                <a:ea typeface="Times New Roman"/>
                <a:cs typeface="Times New Roman"/>
              </a:rPr>
              <a:t>the</a:t>
            </a:r>
            <a:r>
              <a:rPr lang="en-US" altLang="zh-CN" sz="2600" dirty="0">
                <a:solidFill>
                  <a:srgbClr val="000000"/>
                </a:solidFill>
                <a:latin typeface="Times New Roman"/>
                <a:ea typeface="Times New Roman"/>
                <a:cs typeface="Times New Roman"/>
              </a:rPr>
              <a:t> </a:t>
            </a:r>
            <a:r>
              <a:rPr lang="en-US" altLang="zh-CN" sz="2600" spc="1" dirty="0">
                <a:solidFill>
                  <a:srgbClr val="000000"/>
                </a:solidFill>
                <a:latin typeface="Times New Roman"/>
                <a:ea typeface="Times New Roman"/>
                <a:cs typeface="Times New Roman"/>
              </a:rPr>
              <a:t>Government</a:t>
            </a:r>
            <a:r>
              <a:rPr lang="en-US" altLang="zh-CN" sz="2600" spc="-27" dirty="0">
                <a:solidFill>
                  <a:srgbClr val="000000"/>
                </a:solidFill>
                <a:latin typeface="Times New Roman"/>
                <a:ea typeface="Times New Roman"/>
                <a:cs typeface="Times New Roman"/>
              </a:rPr>
              <a:t> </a:t>
            </a:r>
            <a:r>
              <a:rPr lang="en-US" altLang="zh-CN" sz="2600" spc="2" dirty="0">
                <a:solidFill>
                  <a:srgbClr val="000000"/>
                </a:solidFill>
                <a:latin typeface="Times New Roman"/>
                <a:ea typeface="Times New Roman"/>
                <a:cs typeface="Times New Roman"/>
              </a:rPr>
              <a:t>and</a:t>
            </a:r>
            <a:r>
              <a:rPr lang="en-US" altLang="zh-CN" sz="2600" spc="-8" dirty="0">
                <a:solidFill>
                  <a:srgbClr val="000000"/>
                </a:solidFill>
                <a:latin typeface="Times New Roman"/>
                <a:ea typeface="Times New Roman"/>
                <a:cs typeface="Times New Roman"/>
              </a:rPr>
              <a:t> </a:t>
            </a:r>
            <a:r>
              <a:rPr lang="en-US" altLang="zh-CN" sz="2600" b="1" spc="4" dirty="0">
                <a:solidFill>
                  <a:srgbClr val="000000"/>
                </a:solidFill>
                <a:latin typeface="Times New Roman"/>
                <a:ea typeface="Times New Roman"/>
                <a:cs typeface="Times New Roman"/>
              </a:rPr>
              <a:t>avoid</a:t>
            </a:r>
            <a:r>
              <a:rPr lang="en-US" altLang="zh-CN" sz="2600" b="1" spc="-20" dirty="0">
                <a:solidFill>
                  <a:srgbClr val="000000"/>
                </a:solidFill>
                <a:latin typeface="Times New Roman"/>
                <a:ea typeface="Times New Roman"/>
                <a:cs typeface="Times New Roman"/>
              </a:rPr>
              <a:t> </a:t>
            </a:r>
            <a:r>
              <a:rPr lang="en-US" altLang="zh-CN" sz="2600" b="1" spc="2" dirty="0">
                <a:solidFill>
                  <a:srgbClr val="000000"/>
                </a:solidFill>
                <a:latin typeface="Times New Roman"/>
                <a:ea typeface="Times New Roman"/>
                <a:cs typeface="Times New Roman"/>
              </a:rPr>
              <a:t>hefty</a:t>
            </a:r>
            <a:r>
              <a:rPr lang="en-US" altLang="zh-CN" sz="2600" b="1" spc="-18" dirty="0">
                <a:solidFill>
                  <a:srgbClr val="000000"/>
                </a:solidFill>
                <a:latin typeface="Times New Roman"/>
                <a:ea typeface="Times New Roman"/>
                <a:cs typeface="Times New Roman"/>
              </a:rPr>
              <a:t> </a:t>
            </a:r>
            <a:r>
              <a:rPr lang="en-US" altLang="zh-CN" sz="2600" b="1" spc="1" dirty="0">
                <a:solidFill>
                  <a:srgbClr val="000000"/>
                </a:solidFill>
                <a:latin typeface="Times New Roman"/>
                <a:ea typeface="Times New Roman"/>
                <a:cs typeface="Times New Roman"/>
              </a:rPr>
              <a:t>penalties</a:t>
            </a:r>
            <a:r>
              <a:rPr lang="en-US" altLang="zh-CN" sz="2600" spc="0" dirty="0">
                <a:solidFill>
                  <a:srgbClr val="000000"/>
                </a:solidFill>
                <a:latin typeface="Times New Roman"/>
                <a:ea typeface="Times New Roman"/>
                <a:cs typeface="Times New Roman"/>
              </a:rPr>
              <a:t>.</a:t>
            </a:r>
            <a:endParaRPr lang="en-US" altLang="zh-CN" sz="2600">
              <a:latin typeface="Times New Roman"/>
              <a:ea typeface="Times New Roman"/>
              <a:cs typeface="Times New Roman"/>
            </a:endParaRPr>
          </a:p>
        </p:txBody>
      </p:sp>
      <p:sp>
        <p:nvSpPr>
          <p:cNvPr id="32" name="Text Box32"/>
          <p:cNvSpPr txBox="1"/>
          <p:nvPr/>
        </p:nvSpPr>
        <p:spPr>
          <a:xfrm>
            <a:off x="243840" y="5278020"/>
            <a:ext cx="8695334" cy="727869"/>
          </a:xfrm>
          <a:prstGeom prst="rect">
            <a:avLst/>
          </a:prstGeom>
        </p:spPr>
        <p:txBody>
          <a:bodyPr wrap="square" lIns="0" tIns="0" rIns="0" rtlCol="0">
            <a:spAutoFit/>
          </a:bodyPr>
          <a:lstStyle/>
          <a:p>
            <a:pPr algn="l">
              <a:lnSpc>
                <a:spcPts val="0"/>
              </a:lnSpc>
            </a:pPr>
            <a:endParaRPr/>
          </a:p>
          <a:p>
            <a:pPr marL="342900" indent="-342900" algn="l" rtl="0">
              <a:lnSpc>
                <a:spcPts val="2866"/>
              </a:lnSpc>
            </a:pPr>
            <a:r>
              <a:rPr lang="en-US" altLang="zh-CN" sz="2600" spc="0" dirty="0">
                <a:solidFill>
                  <a:srgbClr val="000000"/>
                </a:solidFill>
                <a:latin typeface="Arial"/>
                <a:ea typeface="Arial"/>
                <a:cs typeface="Arial"/>
              </a:rPr>
              <a:t>•</a:t>
            </a:r>
            <a:r>
              <a:rPr lang="en-US" altLang="zh-CN" sz="2600" spc="1067" dirty="0">
                <a:solidFill>
                  <a:srgbClr val="000000"/>
                </a:solidFill>
                <a:latin typeface="Arial"/>
                <a:ea typeface="Arial"/>
                <a:cs typeface="Arial"/>
              </a:rPr>
              <a:t> </a:t>
            </a:r>
            <a:r>
              <a:rPr lang="en-US" altLang="zh-CN" sz="2600" spc="-89" dirty="0">
                <a:solidFill>
                  <a:srgbClr val="000000"/>
                </a:solidFill>
                <a:latin typeface="Times New Roman"/>
                <a:ea typeface="Times New Roman"/>
                <a:cs typeface="Times New Roman"/>
              </a:rPr>
              <a:t>To</a:t>
            </a:r>
            <a:r>
              <a:rPr lang="en-US" altLang="zh-CN" sz="2600" dirty="0">
                <a:solidFill>
                  <a:srgbClr val="000000"/>
                </a:solidFill>
                <a:latin typeface="Times New Roman"/>
                <a:ea typeface="Times New Roman"/>
                <a:cs typeface="Times New Roman"/>
              </a:rPr>
              <a:t> </a:t>
            </a:r>
            <a:r>
              <a:rPr lang="en-US" altLang="zh-CN" sz="2600" b="1" spc="1" dirty="0">
                <a:solidFill>
                  <a:srgbClr val="000000"/>
                </a:solidFill>
                <a:latin typeface="Times New Roman"/>
                <a:ea typeface="Times New Roman"/>
                <a:cs typeface="Times New Roman"/>
              </a:rPr>
              <a:t>safeguard</a:t>
            </a:r>
            <a:r>
              <a:rPr lang="en-US" altLang="zh-CN" sz="2600" b="1" dirty="0">
                <a:solidFill>
                  <a:srgbClr val="000000"/>
                </a:solidFill>
                <a:latin typeface="Times New Roman"/>
                <a:ea typeface="Times New Roman"/>
                <a:cs typeface="Times New Roman"/>
              </a:rPr>
              <a:t> </a:t>
            </a:r>
            <a:r>
              <a:rPr lang="en-US" altLang="zh-CN" sz="2600" b="1" spc="-3" dirty="0">
                <a:solidFill>
                  <a:srgbClr val="000000"/>
                </a:solidFill>
                <a:latin typeface="Times New Roman"/>
                <a:ea typeface="Times New Roman"/>
                <a:cs typeface="Times New Roman"/>
              </a:rPr>
              <a:t>environment</a:t>
            </a:r>
            <a:r>
              <a:rPr lang="en-US" altLang="zh-CN" sz="2600" b="1" dirty="0">
                <a:solidFill>
                  <a:srgbClr val="000000"/>
                </a:solidFill>
                <a:latin typeface="Times New Roman"/>
                <a:ea typeface="Times New Roman"/>
                <a:cs typeface="Times New Roman"/>
              </a:rPr>
              <a:t> </a:t>
            </a:r>
            <a:r>
              <a:rPr lang="en-US" altLang="zh-CN" sz="2600" spc="-3" dirty="0">
                <a:solidFill>
                  <a:srgbClr val="000000"/>
                </a:solidFill>
                <a:latin typeface="Times New Roman"/>
                <a:ea typeface="Times New Roman"/>
                <a:cs typeface="Times New Roman"/>
              </a:rPr>
              <a:t>against</a:t>
            </a:r>
            <a:r>
              <a:rPr lang="en-US" altLang="zh-CN" sz="2600" dirty="0">
                <a:solidFill>
                  <a:srgbClr val="000000"/>
                </a:solidFill>
                <a:latin typeface="Times New Roman"/>
                <a:ea typeface="Times New Roman"/>
                <a:cs typeface="Times New Roman"/>
              </a:rPr>
              <a:t> </a:t>
            </a:r>
            <a:r>
              <a:rPr lang="en-US" altLang="zh-CN" sz="2600" spc="2" dirty="0">
                <a:solidFill>
                  <a:srgbClr val="000000"/>
                </a:solidFill>
                <a:latin typeface="Times New Roman"/>
                <a:ea typeface="Times New Roman"/>
                <a:cs typeface="Times New Roman"/>
              </a:rPr>
              <a:t>pollution</a:t>
            </a:r>
            <a:r>
              <a:rPr lang="en-US" altLang="zh-CN" sz="2600" spc="8" dirty="0">
                <a:solidFill>
                  <a:srgbClr val="000000"/>
                </a:solidFill>
                <a:latin typeface="Times New Roman"/>
                <a:ea typeface="Times New Roman"/>
                <a:cs typeface="Times New Roman"/>
              </a:rPr>
              <a:t> </a:t>
            </a:r>
            <a:r>
              <a:rPr lang="en-US" altLang="zh-CN" sz="2600" spc="3" dirty="0">
                <a:solidFill>
                  <a:srgbClr val="000000"/>
                </a:solidFill>
                <a:latin typeface="Times New Roman"/>
                <a:ea typeface="Times New Roman"/>
                <a:cs typeface="Times New Roman"/>
              </a:rPr>
              <a:t>and</a:t>
            </a:r>
            <a:r>
              <a:rPr lang="en-US" altLang="zh-CN" sz="2600" dirty="0">
                <a:solidFill>
                  <a:srgbClr val="000000"/>
                </a:solidFill>
                <a:latin typeface="Times New Roman"/>
                <a:ea typeface="Times New Roman"/>
                <a:cs typeface="Times New Roman"/>
              </a:rPr>
              <a:t> </a:t>
            </a:r>
            <a:r>
              <a:rPr lang="en-US" altLang="zh-CN" sz="2600" spc="3" dirty="0">
                <a:solidFill>
                  <a:srgbClr val="000000"/>
                </a:solidFill>
                <a:latin typeface="Times New Roman"/>
                <a:ea typeface="Times New Roman"/>
                <a:cs typeface="Times New Roman"/>
              </a:rPr>
              <a:t>contribute</a:t>
            </a:r>
            <a:r>
              <a:rPr lang="en-US" altLang="zh-CN" sz="2600" spc="-26" dirty="0">
                <a:solidFill>
                  <a:srgbClr val="000000"/>
                </a:solidFill>
                <a:latin typeface="Times New Roman"/>
                <a:ea typeface="Times New Roman"/>
                <a:cs typeface="Times New Roman"/>
              </a:rPr>
              <a:t> </a:t>
            </a:r>
            <a:r>
              <a:rPr lang="en-US" altLang="zh-CN" sz="2600" spc="0" dirty="0">
                <a:solidFill>
                  <a:srgbClr val="000000"/>
                </a:solidFill>
                <a:latin typeface="Times New Roman"/>
                <a:ea typeface="Times New Roman"/>
                <a:cs typeface="Times New Roman"/>
              </a:rPr>
              <a:t>in</a:t>
            </a:r>
            <a:r>
              <a:rPr lang="en-US" altLang="zh-CN" sz="2600" dirty="0">
                <a:solidFill>
                  <a:srgbClr val="000000"/>
                </a:solidFill>
                <a:latin typeface="Times New Roman"/>
                <a:ea typeface="Times New Roman"/>
                <a:cs typeface="Times New Roman"/>
              </a:rPr>
              <a:t> </a:t>
            </a:r>
            <a:r>
              <a:rPr lang="en-US" altLang="zh-CN" sz="2600" spc="1" dirty="0">
                <a:solidFill>
                  <a:srgbClr val="000000"/>
                </a:solidFill>
                <a:latin typeface="Times New Roman"/>
                <a:ea typeface="Times New Roman"/>
                <a:cs typeface="Times New Roman"/>
              </a:rPr>
              <a:t>sustainable</a:t>
            </a:r>
            <a:r>
              <a:rPr lang="en-US" altLang="zh-CN" sz="2600" spc="-9" dirty="0">
                <a:solidFill>
                  <a:srgbClr val="000000"/>
                </a:solidFill>
                <a:latin typeface="Times New Roman"/>
                <a:ea typeface="Times New Roman"/>
                <a:cs typeface="Times New Roman"/>
              </a:rPr>
              <a:t> </a:t>
            </a:r>
            <a:r>
              <a:rPr lang="en-US" altLang="zh-CN" sz="2600" spc="2" dirty="0">
                <a:solidFill>
                  <a:srgbClr val="000000"/>
                </a:solidFill>
                <a:latin typeface="Times New Roman"/>
                <a:ea typeface="Times New Roman"/>
                <a:cs typeface="Times New Roman"/>
              </a:rPr>
              <a:t>development.</a:t>
            </a:r>
            <a:endParaRPr lang="en-US" altLang="zh-CN" sz="2600">
              <a:latin typeface="Times New Roman"/>
              <a:ea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ath246"/>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247" name="Image247"/>
          <p:cNvPicPr>
            <a:picLocks noChangeAspect="1"/>
          </p:cNvPicPr>
          <p:nvPr/>
        </p:nvPicPr>
        <p:blipFill>
          <a:blip r:embed="rId2"/>
          <a:stretch>
            <a:fillRect/>
          </a:stretch>
        </p:blipFill>
        <p:spPr>
          <a:xfrm>
            <a:off x="47244" y="0"/>
            <a:ext cx="57913" cy="6857998"/>
          </a:xfrm>
          <a:prstGeom prst="rect">
            <a:avLst/>
          </a:prstGeom>
          <a:noFill/>
        </p:spPr>
      </p:pic>
      <p:pic>
        <p:nvPicPr>
          <p:cNvPr id="248" name="Image248"/>
          <p:cNvPicPr>
            <a:picLocks noChangeAspect="1"/>
          </p:cNvPicPr>
          <p:nvPr/>
        </p:nvPicPr>
        <p:blipFill>
          <a:blip r:embed="rId3"/>
          <a:stretch>
            <a:fillRect/>
          </a:stretch>
        </p:blipFill>
        <p:spPr>
          <a:xfrm>
            <a:off x="8839200" y="12699"/>
            <a:ext cx="304800" cy="6832600"/>
          </a:xfrm>
          <a:prstGeom prst="rect">
            <a:avLst/>
          </a:prstGeom>
          <a:noFill/>
        </p:spPr>
      </p:pic>
      <p:sp>
        <p:nvSpPr>
          <p:cNvPr id="249" name="Path249"/>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grpSp>
        <p:nvGrpSpPr>
          <p:cNvPr id="250" name="Group250"/>
          <p:cNvGrpSpPr/>
          <p:nvPr/>
        </p:nvGrpSpPr>
        <p:grpSpPr>
          <a:xfrm>
            <a:off x="2184654" y="4281615"/>
            <a:ext cx="519748" cy="353695"/>
            <a:chOff x="2184654" y="4281615"/>
            <a:chExt cx="519748" cy="353695"/>
          </a:xfrm>
        </p:grpSpPr>
        <p:sp>
          <p:nvSpPr>
            <p:cNvPr id="251" name="Path251"/>
            <p:cNvSpPr/>
            <p:nvPr/>
          </p:nvSpPr>
          <p:spPr>
            <a:xfrm>
              <a:off x="2210562" y="4344162"/>
              <a:ext cx="457200" cy="228600"/>
            </a:xfrm>
            <a:custGeom>
              <a:avLst/>
              <a:gdLst/>
              <a:ahLst/>
              <a:cxnLst/>
              <a:rect l="l" t="t" r="r" b="b"/>
              <a:pathLst>
                <a:path w="457200" h="228600">
                  <a:moveTo>
                    <a:pt x="0" y="57150"/>
                  </a:moveTo>
                  <a:lnTo>
                    <a:pt x="342900" y="57150"/>
                  </a:lnTo>
                  <a:lnTo>
                    <a:pt x="342900" y="0"/>
                  </a:lnTo>
                  <a:lnTo>
                    <a:pt x="457200" y="114300"/>
                  </a:lnTo>
                  <a:lnTo>
                    <a:pt x="342900" y="228600"/>
                  </a:lnTo>
                  <a:lnTo>
                    <a:pt x="342900" y="171450"/>
                  </a:lnTo>
                  <a:lnTo>
                    <a:pt x="0" y="171450"/>
                  </a:lnTo>
                  <a:lnTo>
                    <a:pt x="0" y="5715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252" name="Path252"/>
            <p:cNvSpPr/>
            <p:nvPr/>
          </p:nvSpPr>
          <p:spPr>
            <a:xfrm>
              <a:off x="2184654" y="4281615"/>
              <a:ext cx="519748" cy="353695"/>
            </a:xfrm>
            <a:custGeom>
              <a:avLst/>
              <a:gdLst/>
              <a:ahLst/>
              <a:cxnLst/>
              <a:rect l="l" t="t" r="r" b="b"/>
              <a:pathLst>
                <a:path w="519748" h="353695">
                  <a:moveTo>
                    <a:pt x="25908" y="119697"/>
                  </a:moveTo>
                  <a:lnTo>
                    <a:pt x="368808" y="119697"/>
                  </a:lnTo>
                  <a:lnTo>
                    <a:pt x="368808" y="62547"/>
                  </a:lnTo>
                  <a:lnTo>
                    <a:pt x="483108" y="176847"/>
                  </a:lnTo>
                  <a:lnTo>
                    <a:pt x="368808" y="291147"/>
                  </a:lnTo>
                  <a:lnTo>
                    <a:pt x="368808" y="233997"/>
                  </a:lnTo>
                  <a:lnTo>
                    <a:pt x="25908" y="233997"/>
                  </a:lnTo>
                  <a:lnTo>
                    <a:pt x="25908" y="119697"/>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grpSp>
      <p:grpSp>
        <p:nvGrpSpPr>
          <p:cNvPr id="253" name="Group253"/>
          <p:cNvGrpSpPr/>
          <p:nvPr/>
        </p:nvGrpSpPr>
        <p:grpSpPr>
          <a:xfrm>
            <a:off x="4053015" y="5602923"/>
            <a:ext cx="353695" cy="748347"/>
            <a:chOff x="4053015" y="5602923"/>
            <a:chExt cx="353695" cy="748347"/>
          </a:xfrm>
        </p:grpSpPr>
        <p:sp>
          <p:nvSpPr>
            <p:cNvPr id="254" name="Path254"/>
            <p:cNvSpPr/>
            <p:nvPr/>
          </p:nvSpPr>
          <p:spPr>
            <a:xfrm>
              <a:off x="4115562" y="5639562"/>
              <a:ext cx="228600" cy="685800"/>
            </a:xfrm>
            <a:custGeom>
              <a:avLst/>
              <a:gdLst/>
              <a:ahLst/>
              <a:cxnLst/>
              <a:rect l="l" t="t" r="r" b="b"/>
              <a:pathLst>
                <a:path w="228600" h="685800">
                  <a:moveTo>
                    <a:pt x="57150" y="685800"/>
                  </a:moveTo>
                  <a:lnTo>
                    <a:pt x="57150" y="114300"/>
                  </a:lnTo>
                  <a:lnTo>
                    <a:pt x="0" y="114300"/>
                  </a:lnTo>
                  <a:lnTo>
                    <a:pt x="114300" y="0"/>
                  </a:lnTo>
                  <a:lnTo>
                    <a:pt x="228600" y="114300"/>
                  </a:lnTo>
                  <a:lnTo>
                    <a:pt x="171450" y="114300"/>
                  </a:lnTo>
                  <a:lnTo>
                    <a:pt x="171450" y="685800"/>
                  </a:lnTo>
                  <a:lnTo>
                    <a:pt x="57150" y="68580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255" name="Path255"/>
            <p:cNvSpPr/>
            <p:nvPr/>
          </p:nvSpPr>
          <p:spPr>
            <a:xfrm>
              <a:off x="4053015" y="5602923"/>
              <a:ext cx="353695" cy="748347"/>
            </a:xfrm>
            <a:custGeom>
              <a:avLst/>
              <a:gdLst/>
              <a:ahLst/>
              <a:cxnLst/>
              <a:rect l="l" t="t" r="r" b="b"/>
              <a:pathLst>
                <a:path w="353695" h="748347">
                  <a:moveTo>
                    <a:pt x="119697" y="722440"/>
                  </a:moveTo>
                  <a:lnTo>
                    <a:pt x="119697" y="150940"/>
                  </a:lnTo>
                  <a:lnTo>
                    <a:pt x="62547" y="150940"/>
                  </a:lnTo>
                  <a:lnTo>
                    <a:pt x="176847" y="36640"/>
                  </a:lnTo>
                  <a:lnTo>
                    <a:pt x="291147" y="150940"/>
                  </a:lnTo>
                  <a:lnTo>
                    <a:pt x="233997" y="150940"/>
                  </a:lnTo>
                  <a:lnTo>
                    <a:pt x="233997" y="722440"/>
                  </a:lnTo>
                  <a:lnTo>
                    <a:pt x="119697" y="722440"/>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grpSp>
      <p:grpSp>
        <p:nvGrpSpPr>
          <p:cNvPr id="256" name="Group256"/>
          <p:cNvGrpSpPr/>
          <p:nvPr/>
        </p:nvGrpSpPr>
        <p:grpSpPr>
          <a:xfrm>
            <a:off x="2641854" y="3784854"/>
            <a:ext cx="3872548" cy="1880616"/>
            <a:chOff x="2641854" y="3784854"/>
            <a:chExt cx="3872548" cy="1880616"/>
          </a:xfrm>
        </p:grpSpPr>
        <p:sp>
          <p:nvSpPr>
            <p:cNvPr id="257" name="Text Box257"/>
            <p:cNvSpPr txBox="1"/>
            <p:nvPr/>
          </p:nvSpPr>
          <p:spPr>
            <a:xfrm>
              <a:off x="2641854" y="3784854"/>
              <a:ext cx="3176016" cy="1880616"/>
            </a:xfrm>
            <a:prstGeom prst="rect">
              <a:avLst/>
            </a:prstGeom>
            <a:ln w="25908">
              <a:solidFill>
                <a:srgbClr val="BB6126"/>
              </a:solidFill>
            </a:ln>
          </p:spPr>
          <p:txBody>
            <a:bodyPr wrap="square" lIns="0" tIns="0" rIns="0" rtlCol="0">
              <a:spAutoFit/>
            </a:bodyPr>
            <a:lstStyle/>
            <a:p>
              <a:pPr algn="l">
                <a:lnSpc>
                  <a:spcPts val="6317"/>
                </a:lnSpc>
              </a:pPr>
              <a:endParaRPr/>
            </a:p>
            <a:p>
              <a:pPr marL="213868" algn="l" rtl="0">
                <a:lnSpc>
                  <a:spcPts val="2126"/>
                </a:lnSpc>
              </a:pPr>
              <a:r>
                <a:rPr lang="en-US" altLang="zh-CN" sz="1800" b="1" spc="0" dirty="0">
                  <a:solidFill>
                    <a:srgbClr val="292400"/>
                  </a:solidFill>
                  <a:latin typeface="Century Schoolbook"/>
                  <a:ea typeface="Century Schoolbook"/>
                  <a:cs typeface="Century Schoolbook"/>
                </a:rPr>
                <a:t>EQUALIZATION</a:t>
              </a:r>
              <a:r>
                <a:rPr lang="en-US" altLang="zh-CN" sz="1800" b="1" spc="-17"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TANK</a:t>
              </a:r>
              <a:endParaRPr lang="en-US" altLang="zh-CN" sz="1800">
                <a:latin typeface="Century Schoolbook"/>
                <a:ea typeface="Century Schoolbook"/>
                <a:cs typeface="Century Schoolbook"/>
              </a:endParaRPr>
            </a:p>
          </p:txBody>
        </p:sp>
        <p:sp>
          <p:nvSpPr>
            <p:cNvPr id="258" name="Path258"/>
            <p:cNvSpPr/>
            <p:nvPr/>
          </p:nvSpPr>
          <p:spPr>
            <a:xfrm>
              <a:off x="5791962" y="4267962"/>
              <a:ext cx="685800" cy="228600"/>
            </a:xfrm>
            <a:custGeom>
              <a:avLst/>
              <a:gdLst/>
              <a:ahLst/>
              <a:cxnLst/>
              <a:rect l="l" t="t" r="r" b="b"/>
              <a:pathLst>
                <a:path w="685800" h="228600">
                  <a:moveTo>
                    <a:pt x="0" y="57150"/>
                  </a:moveTo>
                  <a:lnTo>
                    <a:pt x="571500" y="57150"/>
                  </a:lnTo>
                  <a:lnTo>
                    <a:pt x="571500" y="0"/>
                  </a:lnTo>
                  <a:lnTo>
                    <a:pt x="685800" y="114300"/>
                  </a:lnTo>
                  <a:lnTo>
                    <a:pt x="571500" y="228600"/>
                  </a:lnTo>
                  <a:lnTo>
                    <a:pt x="571500" y="171450"/>
                  </a:lnTo>
                  <a:lnTo>
                    <a:pt x="0" y="171450"/>
                  </a:lnTo>
                  <a:lnTo>
                    <a:pt x="0" y="5715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259" name="Path259"/>
            <p:cNvSpPr/>
            <p:nvPr/>
          </p:nvSpPr>
          <p:spPr>
            <a:xfrm>
              <a:off x="5766054" y="4205415"/>
              <a:ext cx="748348" cy="353695"/>
            </a:xfrm>
            <a:custGeom>
              <a:avLst/>
              <a:gdLst/>
              <a:ahLst/>
              <a:cxnLst/>
              <a:rect l="l" t="t" r="r" b="b"/>
              <a:pathLst>
                <a:path w="748348" h="353695">
                  <a:moveTo>
                    <a:pt x="25908" y="119697"/>
                  </a:moveTo>
                  <a:lnTo>
                    <a:pt x="597408" y="119697"/>
                  </a:lnTo>
                  <a:lnTo>
                    <a:pt x="597408" y="62547"/>
                  </a:lnTo>
                  <a:lnTo>
                    <a:pt x="711708" y="176847"/>
                  </a:lnTo>
                  <a:lnTo>
                    <a:pt x="597408" y="291147"/>
                  </a:lnTo>
                  <a:lnTo>
                    <a:pt x="597408" y="233997"/>
                  </a:lnTo>
                  <a:lnTo>
                    <a:pt x="25908" y="233997"/>
                  </a:lnTo>
                  <a:lnTo>
                    <a:pt x="25908" y="119697"/>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grpSp>
      <p:grpSp>
        <p:nvGrpSpPr>
          <p:cNvPr id="260" name="Group260"/>
          <p:cNvGrpSpPr/>
          <p:nvPr/>
        </p:nvGrpSpPr>
        <p:grpSpPr>
          <a:xfrm>
            <a:off x="4053015" y="3099054"/>
            <a:ext cx="353695" cy="748348"/>
            <a:chOff x="4053015" y="3099054"/>
            <a:chExt cx="353695" cy="748348"/>
          </a:xfrm>
        </p:grpSpPr>
        <p:sp>
          <p:nvSpPr>
            <p:cNvPr id="261" name="Path261"/>
            <p:cNvSpPr/>
            <p:nvPr/>
          </p:nvSpPr>
          <p:spPr>
            <a:xfrm>
              <a:off x="4115562" y="3124962"/>
              <a:ext cx="228600" cy="685800"/>
            </a:xfrm>
            <a:custGeom>
              <a:avLst/>
              <a:gdLst/>
              <a:ahLst/>
              <a:cxnLst/>
              <a:rect l="l" t="t" r="r" b="b"/>
              <a:pathLst>
                <a:path w="228600" h="685800">
                  <a:moveTo>
                    <a:pt x="171450" y="0"/>
                  </a:moveTo>
                  <a:lnTo>
                    <a:pt x="171450" y="571500"/>
                  </a:lnTo>
                  <a:lnTo>
                    <a:pt x="228600" y="571500"/>
                  </a:lnTo>
                  <a:lnTo>
                    <a:pt x="114300" y="685800"/>
                  </a:lnTo>
                  <a:lnTo>
                    <a:pt x="0" y="571500"/>
                  </a:lnTo>
                  <a:lnTo>
                    <a:pt x="57150" y="571500"/>
                  </a:lnTo>
                  <a:lnTo>
                    <a:pt x="57150" y="0"/>
                  </a:lnTo>
                  <a:lnTo>
                    <a:pt x="171450" y="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262" name="Path262"/>
            <p:cNvSpPr/>
            <p:nvPr/>
          </p:nvSpPr>
          <p:spPr>
            <a:xfrm>
              <a:off x="4053015" y="3099054"/>
              <a:ext cx="353695" cy="748348"/>
            </a:xfrm>
            <a:custGeom>
              <a:avLst/>
              <a:gdLst/>
              <a:ahLst/>
              <a:cxnLst/>
              <a:rect l="l" t="t" r="r" b="b"/>
              <a:pathLst>
                <a:path w="353695" h="748348">
                  <a:moveTo>
                    <a:pt x="233997" y="25908"/>
                  </a:moveTo>
                  <a:lnTo>
                    <a:pt x="233997" y="597408"/>
                  </a:lnTo>
                  <a:lnTo>
                    <a:pt x="291147" y="597408"/>
                  </a:lnTo>
                  <a:lnTo>
                    <a:pt x="176847" y="711708"/>
                  </a:lnTo>
                  <a:lnTo>
                    <a:pt x="62547" y="597408"/>
                  </a:lnTo>
                  <a:lnTo>
                    <a:pt x="119697" y="597408"/>
                  </a:lnTo>
                  <a:lnTo>
                    <a:pt x="119697" y="25908"/>
                  </a:lnTo>
                  <a:lnTo>
                    <a:pt x="233997" y="25908"/>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grpSp>
      <p:sp>
        <p:nvSpPr>
          <p:cNvPr id="263" name="Text Box263"/>
          <p:cNvSpPr txBox="1"/>
          <p:nvPr/>
        </p:nvSpPr>
        <p:spPr>
          <a:xfrm>
            <a:off x="2814574" y="425145"/>
            <a:ext cx="3703625" cy="359969"/>
          </a:xfrm>
          <a:prstGeom prst="rect">
            <a:avLst/>
          </a:prstGeom>
        </p:spPr>
        <p:txBody>
          <a:bodyPr wrap="square" lIns="0" tIns="0" rIns="0" rtlCol="0">
            <a:spAutoFit/>
          </a:bodyPr>
          <a:lstStyle/>
          <a:p>
            <a:pPr algn="l">
              <a:lnSpc>
                <a:spcPts val="0"/>
              </a:lnSpc>
            </a:pPr>
            <a:endParaRPr/>
          </a:p>
          <a:p>
            <a:pPr algn="l" rtl="0">
              <a:lnSpc>
                <a:spcPts val="2834"/>
              </a:lnSpc>
            </a:pPr>
            <a:r>
              <a:rPr lang="en-US" altLang="zh-CN" sz="2400" b="1" spc="0" dirty="0">
                <a:solidFill>
                  <a:srgbClr val="0000FF"/>
                </a:solidFill>
                <a:latin typeface="Century Schoolbook"/>
                <a:ea typeface="Century Schoolbook"/>
                <a:cs typeface="Century Schoolbook"/>
              </a:rPr>
              <a:t>EQUALIZATION</a:t>
            </a:r>
            <a:r>
              <a:rPr lang="en-US" altLang="zh-CN" sz="2400" b="1" spc="11" dirty="0">
                <a:solidFill>
                  <a:srgbClr val="0000FF"/>
                </a:solidFill>
                <a:latin typeface="Century Schoolbook"/>
                <a:ea typeface="Century Schoolbook"/>
                <a:cs typeface="Century Schoolbook"/>
              </a:rPr>
              <a:t> </a:t>
            </a:r>
            <a:r>
              <a:rPr lang="en-US" altLang="zh-CN" sz="2400" b="1" spc="0" dirty="0">
                <a:solidFill>
                  <a:srgbClr val="0000FF"/>
                </a:solidFill>
                <a:latin typeface="Century Schoolbook"/>
                <a:ea typeface="Century Schoolbook"/>
                <a:cs typeface="Century Schoolbook"/>
              </a:rPr>
              <a:t>TANK</a:t>
            </a:r>
            <a:endParaRPr lang="en-US" altLang="zh-CN" sz="2400">
              <a:latin typeface="Century Schoolbook"/>
              <a:ea typeface="Century Schoolbook"/>
              <a:cs typeface="Century Schoolbook"/>
            </a:endParaRPr>
          </a:p>
        </p:txBody>
      </p:sp>
      <p:sp>
        <p:nvSpPr>
          <p:cNvPr id="264" name="Text Box264"/>
          <p:cNvSpPr txBox="1"/>
          <p:nvPr/>
        </p:nvSpPr>
        <p:spPr>
          <a:xfrm>
            <a:off x="472440" y="1080142"/>
            <a:ext cx="6842987" cy="303119"/>
          </a:xfrm>
          <a:prstGeom prst="rect">
            <a:avLst/>
          </a:prstGeom>
        </p:spPr>
        <p:txBody>
          <a:bodyPr wrap="square" lIns="0" tIns="0" rIns="0" rtlCol="0">
            <a:spAutoFit/>
          </a:bodyPr>
          <a:lstStyle/>
          <a:p>
            <a:pPr algn="l">
              <a:lnSpc>
                <a:spcPts val="0"/>
              </a:lnSpc>
            </a:pPr>
            <a:endParaRPr/>
          </a:p>
          <a:p>
            <a:pPr algn="l" rtl="0">
              <a:lnSpc>
                <a:spcPts val="2387"/>
              </a:lnSpc>
            </a:pPr>
            <a:r>
              <a:rPr lang="en-US" altLang="zh-CN" sz="2000" spc="193" dirty="0">
                <a:solidFill>
                  <a:srgbClr val="000000"/>
                </a:solidFill>
                <a:latin typeface="Wingdings"/>
                <a:ea typeface="Wingdings"/>
                <a:cs typeface="Wingdings"/>
              </a:rPr>
              <a:t></a:t>
            </a:r>
            <a:r>
              <a:rPr lang="en-US" altLang="zh-CN" sz="2000" b="1" spc="-12" dirty="0">
                <a:solidFill>
                  <a:srgbClr val="000000"/>
                </a:solidFill>
                <a:latin typeface="Century Schoolbook"/>
                <a:ea typeface="Century Schoolbook"/>
                <a:cs typeface="Century Schoolbook"/>
              </a:rPr>
              <a:t>Equalization</a:t>
            </a:r>
            <a:r>
              <a:rPr lang="en-US" altLang="zh-CN" sz="2000" b="1" spc="-18" dirty="0">
                <a:solidFill>
                  <a:srgbClr val="000000"/>
                </a:solidFill>
                <a:latin typeface="Century Schoolbook"/>
                <a:ea typeface="Century Schoolbook"/>
                <a:cs typeface="Century Schoolbook"/>
              </a:rPr>
              <a:t> </a:t>
            </a:r>
            <a:r>
              <a:rPr lang="en-US" altLang="zh-CN" sz="2000" b="1" spc="3" dirty="0">
                <a:solidFill>
                  <a:srgbClr val="000000"/>
                </a:solidFill>
                <a:latin typeface="Century Schoolbook"/>
                <a:ea typeface="Century Schoolbook"/>
                <a:cs typeface="Century Schoolbook"/>
              </a:rPr>
              <a:t>makes</a:t>
            </a:r>
            <a:r>
              <a:rPr lang="en-US" altLang="zh-CN" sz="2000" b="1" dirty="0">
                <a:solidFill>
                  <a:srgbClr val="000000"/>
                </a:solidFill>
                <a:latin typeface="Century Schoolbook"/>
                <a:ea typeface="Century Schoolbook"/>
                <a:cs typeface="Century Schoolbook"/>
              </a:rPr>
              <a:t> </a:t>
            </a:r>
            <a:r>
              <a:rPr lang="en-US" altLang="zh-CN" sz="2000" b="1" spc="2" dirty="0">
                <a:solidFill>
                  <a:srgbClr val="000000"/>
                </a:solidFill>
                <a:latin typeface="Century Schoolbook"/>
                <a:ea typeface="Century Schoolbook"/>
                <a:cs typeface="Century Schoolbook"/>
              </a:rPr>
              <a:t>the</a:t>
            </a:r>
            <a:r>
              <a:rPr lang="en-US" altLang="zh-CN" sz="2000" b="1" spc="16" dirty="0">
                <a:solidFill>
                  <a:srgbClr val="000000"/>
                </a:solidFill>
                <a:latin typeface="Century Schoolbook"/>
                <a:ea typeface="Century Schoolbook"/>
                <a:cs typeface="Century Schoolbook"/>
              </a:rPr>
              <a:t> </a:t>
            </a:r>
            <a:r>
              <a:rPr lang="en-US" altLang="zh-CN" sz="2000" b="1" spc="4" dirty="0">
                <a:solidFill>
                  <a:srgbClr val="000000"/>
                </a:solidFill>
                <a:latin typeface="Century Schoolbook"/>
                <a:ea typeface="Century Schoolbook"/>
                <a:cs typeface="Century Schoolbook"/>
              </a:rPr>
              <a:t>waste</a:t>
            </a:r>
            <a:r>
              <a:rPr lang="en-US" altLang="zh-CN" sz="2000" b="1" spc="-5" dirty="0">
                <a:solidFill>
                  <a:srgbClr val="000000"/>
                </a:solidFill>
                <a:latin typeface="Century Schoolbook"/>
                <a:ea typeface="Century Schoolbook"/>
                <a:cs typeface="Century Schoolbook"/>
              </a:rPr>
              <a:t> </a:t>
            </a:r>
            <a:r>
              <a:rPr lang="en-US" altLang="zh-CN" sz="2000" b="1" spc="2" dirty="0">
                <a:solidFill>
                  <a:srgbClr val="000000"/>
                </a:solidFill>
                <a:latin typeface="Century Schoolbook"/>
                <a:ea typeface="Century Schoolbook"/>
                <a:cs typeface="Century Schoolbook"/>
              </a:rPr>
              <a:t>water</a:t>
            </a:r>
            <a:r>
              <a:rPr lang="en-US" altLang="zh-CN" sz="2000" b="1" spc="-7" dirty="0">
                <a:solidFill>
                  <a:srgbClr val="000000"/>
                </a:solidFill>
                <a:latin typeface="Century Schoolbook"/>
                <a:ea typeface="Century Schoolbook"/>
                <a:cs typeface="Century Schoolbook"/>
              </a:rPr>
              <a:t> </a:t>
            </a:r>
            <a:r>
              <a:rPr lang="en-US" altLang="zh-CN" sz="2000" b="1" spc="3" dirty="0">
                <a:solidFill>
                  <a:srgbClr val="000000"/>
                </a:solidFill>
                <a:latin typeface="Century Schoolbook"/>
                <a:ea typeface="Century Schoolbook"/>
                <a:cs typeface="Century Schoolbook"/>
              </a:rPr>
              <a:t>homogenous.</a:t>
            </a:r>
            <a:endParaRPr lang="en-US" altLang="zh-CN" sz="2000">
              <a:latin typeface="Century Schoolbook"/>
              <a:ea typeface="Century Schoolbook"/>
              <a:cs typeface="Century Schoolbook"/>
            </a:endParaRPr>
          </a:p>
        </p:txBody>
      </p:sp>
      <p:sp>
        <p:nvSpPr>
          <p:cNvPr id="265" name="Text Box265"/>
          <p:cNvSpPr txBox="1"/>
          <p:nvPr/>
        </p:nvSpPr>
        <p:spPr>
          <a:xfrm>
            <a:off x="472440" y="1689442"/>
            <a:ext cx="7574817" cy="605928"/>
          </a:xfrm>
          <a:prstGeom prst="rect">
            <a:avLst/>
          </a:prstGeom>
        </p:spPr>
        <p:txBody>
          <a:bodyPr wrap="square" lIns="0" tIns="0" rIns="0" rtlCol="0">
            <a:spAutoFit/>
          </a:bodyPr>
          <a:lstStyle/>
          <a:p>
            <a:pPr algn="l">
              <a:lnSpc>
                <a:spcPts val="0"/>
              </a:lnSpc>
            </a:pPr>
            <a:endParaRPr/>
          </a:p>
          <a:p>
            <a:pPr algn="l" rtl="0">
              <a:lnSpc>
                <a:spcPts val="2386"/>
              </a:lnSpc>
            </a:pPr>
            <a:r>
              <a:rPr lang="en-US" altLang="zh-CN" sz="2000" spc="193" dirty="0">
                <a:solidFill>
                  <a:srgbClr val="000000"/>
                </a:solidFill>
                <a:latin typeface="Wingdings"/>
                <a:ea typeface="Wingdings"/>
                <a:cs typeface="Wingdings"/>
              </a:rPr>
              <a:t></a:t>
            </a:r>
            <a:r>
              <a:rPr lang="en-US" altLang="zh-CN" sz="2000" b="1" spc="-18" dirty="0">
                <a:solidFill>
                  <a:srgbClr val="000000"/>
                </a:solidFill>
                <a:latin typeface="Century Schoolbook"/>
                <a:ea typeface="Century Schoolbook"/>
                <a:cs typeface="Century Schoolbook"/>
              </a:rPr>
              <a:t>Retention</a:t>
            </a:r>
            <a:r>
              <a:rPr lang="en-US" altLang="zh-CN" sz="2000" b="1" dirty="0">
                <a:solidFill>
                  <a:srgbClr val="000000"/>
                </a:solidFill>
                <a:latin typeface="Century Schoolbook"/>
                <a:ea typeface="Century Schoolbook"/>
                <a:cs typeface="Century Schoolbook"/>
              </a:rPr>
              <a:t> </a:t>
            </a:r>
            <a:r>
              <a:rPr lang="en-US" altLang="zh-CN" sz="2000" b="1" spc="3" dirty="0">
                <a:solidFill>
                  <a:srgbClr val="000000"/>
                </a:solidFill>
                <a:latin typeface="Century Schoolbook"/>
                <a:ea typeface="Century Schoolbook"/>
                <a:cs typeface="Century Schoolbook"/>
              </a:rPr>
              <a:t>time</a:t>
            </a:r>
            <a:r>
              <a:rPr lang="en-US" altLang="zh-CN" sz="2000" b="1" spc="-7" dirty="0">
                <a:solidFill>
                  <a:srgbClr val="000000"/>
                </a:solidFill>
                <a:latin typeface="Century Schoolbook"/>
                <a:ea typeface="Century Schoolbook"/>
                <a:cs typeface="Century Schoolbook"/>
              </a:rPr>
              <a:t> </a:t>
            </a:r>
            <a:r>
              <a:rPr lang="en-US" altLang="zh-CN" sz="2000" b="1" spc="3" dirty="0">
                <a:solidFill>
                  <a:srgbClr val="000000"/>
                </a:solidFill>
                <a:latin typeface="Century Schoolbook"/>
                <a:ea typeface="Century Schoolbook"/>
                <a:cs typeface="Century Schoolbook"/>
              </a:rPr>
              <a:t>depends</a:t>
            </a:r>
            <a:r>
              <a:rPr lang="en-US" altLang="zh-CN" sz="2000" b="1" spc="15" dirty="0">
                <a:solidFill>
                  <a:srgbClr val="000000"/>
                </a:solidFill>
                <a:latin typeface="Century Schoolbook"/>
                <a:ea typeface="Century Schoolbook"/>
                <a:cs typeface="Century Schoolbook"/>
              </a:rPr>
              <a:t> </a:t>
            </a:r>
            <a:r>
              <a:rPr lang="en-US" altLang="zh-CN" sz="2000" b="1" spc="2" dirty="0">
                <a:solidFill>
                  <a:srgbClr val="000000"/>
                </a:solidFill>
                <a:latin typeface="Century Schoolbook"/>
                <a:ea typeface="Century Schoolbook"/>
                <a:cs typeface="Century Schoolbook"/>
              </a:rPr>
              <a:t>upon</a:t>
            </a:r>
            <a:r>
              <a:rPr lang="en-US" altLang="zh-CN" sz="2000" b="1" spc="11" dirty="0">
                <a:solidFill>
                  <a:srgbClr val="000000"/>
                </a:solidFill>
                <a:latin typeface="Century Schoolbook"/>
                <a:ea typeface="Century Schoolbook"/>
                <a:cs typeface="Century Schoolbook"/>
              </a:rPr>
              <a:t> </a:t>
            </a:r>
            <a:r>
              <a:rPr lang="en-US" altLang="zh-CN" sz="2000" b="1" spc="4" dirty="0">
                <a:solidFill>
                  <a:srgbClr val="000000"/>
                </a:solidFill>
                <a:latin typeface="Century Schoolbook"/>
                <a:ea typeface="Century Schoolbook"/>
                <a:cs typeface="Century Schoolbook"/>
              </a:rPr>
              <a:t>the</a:t>
            </a:r>
            <a:r>
              <a:rPr lang="en-US" altLang="zh-CN" sz="2000" b="1" spc="6" dirty="0">
                <a:solidFill>
                  <a:srgbClr val="000000"/>
                </a:solidFill>
                <a:latin typeface="Century Schoolbook"/>
                <a:ea typeface="Century Schoolbook"/>
                <a:cs typeface="Century Schoolbook"/>
              </a:rPr>
              <a:t> </a:t>
            </a:r>
            <a:r>
              <a:rPr lang="en-US" altLang="zh-CN" sz="2000" b="1" spc="4" dirty="0">
                <a:solidFill>
                  <a:srgbClr val="000000"/>
                </a:solidFill>
                <a:latin typeface="Century Schoolbook"/>
                <a:ea typeface="Century Schoolbook"/>
                <a:cs typeface="Century Schoolbook"/>
              </a:rPr>
              <a:t>capacity</a:t>
            </a:r>
            <a:r>
              <a:rPr lang="en-US" altLang="zh-CN" sz="2000" b="1" spc="-12" dirty="0">
                <a:solidFill>
                  <a:srgbClr val="000000"/>
                </a:solidFill>
                <a:latin typeface="Century Schoolbook"/>
                <a:ea typeface="Century Schoolbook"/>
                <a:cs typeface="Century Schoolbook"/>
              </a:rPr>
              <a:t> </a:t>
            </a:r>
            <a:r>
              <a:rPr lang="en-US" altLang="zh-CN" sz="2000" b="1" spc="3" dirty="0">
                <a:solidFill>
                  <a:srgbClr val="000000"/>
                </a:solidFill>
                <a:latin typeface="Century Schoolbook"/>
                <a:ea typeface="Century Schoolbook"/>
                <a:cs typeface="Century Schoolbook"/>
              </a:rPr>
              <a:t>of</a:t>
            </a:r>
            <a:r>
              <a:rPr lang="en-US" altLang="zh-CN" sz="2000" b="1" spc="-9" dirty="0">
                <a:solidFill>
                  <a:srgbClr val="000000"/>
                </a:solidFill>
                <a:latin typeface="Century Schoolbook"/>
                <a:ea typeface="Century Schoolbook"/>
                <a:cs typeface="Century Schoolbook"/>
              </a:rPr>
              <a:t> </a:t>
            </a:r>
            <a:r>
              <a:rPr lang="en-US" altLang="zh-CN" sz="2000" b="1" spc="4" dirty="0">
                <a:solidFill>
                  <a:srgbClr val="000000"/>
                </a:solidFill>
                <a:latin typeface="Century Schoolbook"/>
                <a:ea typeface="Century Schoolbook"/>
                <a:cs typeface="Century Schoolbook"/>
              </a:rPr>
              <a:t>treatment</a:t>
            </a:r>
            <a:r>
              <a:rPr lang="en-US" altLang="zh-CN" sz="2000" b="1" dirty="0">
                <a:solidFill>
                  <a:srgbClr val="000000"/>
                </a:solidFill>
                <a:latin typeface="Century Schoolbook"/>
                <a:ea typeface="Century Schoolbook"/>
                <a:cs typeface="Century Schoolbook"/>
              </a:rPr>
              <a:t> </a:t>
            </a:r>
            <a:r>
              <a:rPr lang="en-US" altLang="zh-CN" sz="2000" b="1" spc="0" dirty="0">
                <a:solidFill>
                  <a:srgbClr val="000000"/>
                </a:solidFill>
                <a:latin typeface="Century Schoolbook"/>
                <a:ea typeface="Century Schoolbook"/>
                <a:cs typeface="Century Schoolbook"/>
              </a:rPr>
              <a:t>plant.</a:t>
            </a:r>
            <a:r>
              <a:rPr lang="en-US" altLang="zh-CN" sz="2000" b="1" dirty="0">
                <a:solidFill>
                  <a:srgbClr val="000000"/>
                </a:solidFill>
                <a:latin typeface="Century Schoolbook"/>
                <a:ea typeface="Century Schoolbook"/>
                <a:cs typeface="Century Schoolbook"/>
              </a:rPr>
              <a:t> </a:t>
            </a:r>
            <a:r>
              <a:rPr lang="en-US" altLang="zh-CN" sz="2000" b="1" spc="3" dirty="0">
                <a:solidFill>
                  <a:srgbClr val="000000"/>
                </a:solidFill>
                <a:latin typeface="Century Schoolbook"/>
                <a:ea typeface="Century Schoolbook"/>
                <a:cs typeface="Century Schoolbook"/>
              </a:rPr>
              <a:t>(Generally</a:t>
            </a:r>
            <a:r>
              <a:rPr lang="en-US" altLang="zh-CN" sz="2000" b="1" spc="-29" dirty="0">
                <a:solidFill>
                  <a:srgbClr val="000000"/>
                </a:solidFill>
                <a:latin typeface="Century Schoolbook"/>
                <a:ea typeface="Century Schoolbook"/>
                <a:cs typeface="Century Schoolbook"/>
              </a:rPr>
              <a:t> </a:t>
            </a:r>
            <a:r>
              <a:rPr lang="en-US" altLang="zh-CN" sz="2000" b="1" spc="5" dirty="0">
                <a:solidFill>
                  <a:srgbClr val="000000"/>
                </a:solidFill>
                <a:latin typeface="Century Schoolbook"/>
                <a:ea typeface="Century Schoolbook"/>
                <a:cs typeface="Century Schoolbook"/>
              </a:rPr>
              <a:t>8-16</a:t>
            </a:r>
            <a:r>
              <a:rPr lang="en-US" altLang="zh-CN" sz="2000" b="1" spc="-24" dirty="0">
                <a:solidFill>
                  <a:srgbClr val="000000"/>
                </a:solidFill>
                <a:latin typeface="Century Schoolbook"/>
                <a:ea typeface="Century Schoolbook"/>
                <a:cs typeface="Century Schoolbook"/>
              </a:rPr>
              <a:t> </a:t>
            </a:r>
            <a:r>
              <a:rPr lang="en-US" altLang="zh-CN" sz="2000" b="1" spc="2" dirty="0">
                <a:solidFill>
                  <a:srgbClr val="000000"/>
                </a:solidFill>
                <a:latin typeface="Century Schoolbook"/>
                <a:ea typeface="Century Schoolbook"/>
                <a:cs typeface="Century Schoolbook"/>
              </a:rPr>
              <a:t>hours)</a:t>
            </a:r>
            <a:endParaRPr lang="en-US" altLang="zh-CN" sz="2000">
              <a:latin typeface="Century Schoolbook"/>
              <a:ea typeface="Century Schoolbook"/>
              <a:cs typeface="Century Schoolbook"/>
            </a:endParaRPr>
          </a:p>
        </p:txBody>
      </p:sp>
      <p:sp>
        <p:nvSpPr>
          <p:cNvPr id="266" name="Text Box266"/>
          <p:cNvSpPr txBox="1"/>
          <p:nvPr/>
        </p:nvSpPr>
        <p:spPr>
          <a:xfrm>
            <a:off x="3076702" y="2544344"/>
            <a:ext cx="2723464"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FF"/>
                </a:solidFill>
                <a:latin typeface="Century Schoolbook"/>
                <a:ea typeface="Century Schoolbook"/>
                <a:cs typeface="Century Schoolbook"/>
              </a:rPr>
              <a:t>Spray</a:t>
            </a:r>
            <a:r>
              <a:rPr lang="en-US" altLang="zh-CN" sz="1800" b="1" spc="-5"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of</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water</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coming</a:t>
            </a:r>
            <a:endParaRPr lang="en-US" altLang="zh-CN" sz="1800">
              <a:latin typeface="Century Schoolbook"/>
              <a:ea typeface="Century Schoolbook"/>
              <a:cs typeface="Century Schoolbook"/>
            </a:endParaRPr>
          </a:p>
        </p:txBody>
      </p:sp>
      <p:sp>
        <p:nvSpPr>
          <p:cNvPr id="267" name="Text Box267"/>
          <p:cNvSpPr txBox="1"/>
          <p:nvPr/>
        </p:nvSpPr>
        <p:spPr>
          <a:xfrm>
            <a:off x="3419602" y="2818363"/>
            <a:ext cx="2036897" cy="270337"/>
          </a:xfrm>
          <a:prstGeom prst="rect">
            <a:avLst/>
          </a:prstGeom>
        </p:spPr>
        <p:txBody>
          <a:bodyPr wrap="square" lIns="0" tIns="0" rIns="0" rtlCol="0">
            <a:spAutoFit/>
          </a:bodyPr>
          <a:lstStyle/>
          <a:p>
            <a:pPr algn="l">
              <a:lnSpc>
                <a:spcPts val="0"/>
              </a:lnSpc>
            </a:pPr>
            <a:endParaRPr/>
          </a:p>
          <a:p>
            <a:pPr algn="l" rtl="0">
              <a:lnSpc>
                <a:spcPts val="2129"/>
              </a:lnSpc>
            </a:pPr>
            <a:r>
              <a:rPr lang="en-US" altLang="zh-CN" sz="1800" b="1" spc="2" dirty="0">
                <a:solidFill>
                  <a:srgbClr val="0000FF"/>
                </a:solidFill>
                <a:latin typeface="Century Schoolbook"/>
                <a:ea typeface="Century Schoolbook"/>
                <a:cs typeface="Century Schoolbook"/>
              </a:rPr>
              <a:t>from</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dyeing</a:t>
            </a:r>
            <a:r>
              <a:rPr lang="en-US" altLang="zh-CN" sz="1800" b="1" spc="-14" dirty="0">
                <a:solidFill>
                  <a:srgbClr val="0000FF"/>
                </a:solidFill>
                <a:latin typeface="Century Schoolbook"/>
                <a:ea typeface="Century Schoolbook"/>
                <a:cs typeface="Century Schoolbook"/>
              </a:rPr>
              <a:t> </a:t>
            </a:r>
            <a:r>
              <a:rPr lang="en-US" altLang="zh-CN" sz="1800" b="1" spc="3" dirty="0">
                <a:solidFill>
                  <a:srgbClr val="0000FF"/>
                </a:solidFill>
                <a:latin typeface="Century Schoolbook"/>
                <a:ea typeface="Century Schoolbook"/>
                <a:cs typeface="Century Schoolbook"/>
              </a:rPr>
              <a:t>unit</a:t>
            </a:r>
            <a:endParaRPr lang="en-US" altLang="zh-CN" sz="1800">
              <a:latin typeface="Century Schoolbook"/>
              <a:ea typeface="Century Schoolbook"/>
              <a:cs typeface="Century Schoolbook"/>
            </a:endParaRPr>
          </a:p>
        </p:txBody>
      </p:sp>
      <p:sp>
        <p:nvSpPr>
          <p:cNvPr id="268" name="Text Box268"/>
          <p:cNvSpPr txBox="1"/>
          <p:nvPr/>
        </p:nvSpPr>
        <p:spPr>
          <a:xfrm>
            <a:off x="7198487" y="3748557"/>
            <a:ext cx="577139"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3" dirty="0">
                <a:solidFill>
                  <a:srgbClr val="0000FF"/>
                </a:solidFill>
                <a:latin typeface="Century Schoolbook"/>
                <a:ea typeface="Century Schoolbook"/>
                <a:cs typeface="Century Schoolbook"/>
              </a:rPr>
              <a:t>Cool</a:t>
            </a:r>
            <a:endParaRPr lang="en-US" altLang="zh-CN" sz="1800">
              <a:latin typeface="Century Schoolbook"/>
              <a:ea typeface="Century Schoolbook"/>
              <a:cs typeface="Century Schoolbook"/>
            </a:endParaRPr>
          </a:p>
        </p:txBody>
      </p:sp>
      <p:sp>
        <p:nvSpPr>
          <p:cNvPr id="269" name="Text Box269"/>
          <p:cNvSpPr txBox="1"/>
          <p:nvPr/>
        </p:nvSpPr>
        <p:spPr>
          <a:xfrm>
            <a:off x="531266" y="4106397"/>
            <a:ext cx="1642494" cy="270337"/>
          </a:xfrm>
          <a:prstGeom prst="rect">
            <a:avLst/>
          </a:prstGeom>
        </p:spPr>
        <p:txBody>
          <a:bodyPr wrap="square" lIns="0" tIns="0" rIns="0" rtlCol="0">
            <a:spAutoFit/>
          </a:bodyPr>
          <a:lstStyle/>
          <a:p>
            <a:pPr algn="l">
              <a:lnSpc>
                <a:spcPts val="0"/>
              </a:lnSpc>
            </a:pPr>
            <a:endParaRPr/>
          </a:p>
          <a:p>
            <a:pPr algn="l" rtl="0">
              <a:lnSpc>
                <a:spcPts val="2129"/>
              </a:lnSpc>
            </a:pPr>
            <a:r>
              <a:rPr lang="en-US" altLang="zh-CN" sz="1800" b="1" spc="1" dirty="0">
                <a:solidFill>
                  <a:srgbClr val="0000FF"/>
                </a:solidFill>
                <a:latin typeface="Century Schoolbook"/>
                <a:ea typeface="Century Schoolbook"/>
                <a:cs typeface="Century Schoolbook"/>
              </a:rPr>
              <a:t>Influent</a:t>
            </a:r>
            <a:r>
              <a:rPr lang="en-US" altLang="zh-CN" sz="1800" b="1" dirty="0">
                <a:solidFill>
                  <a:srgbClr val="0000FF"/>
                </a:solidFill>
                <a:latin typeface="Century Schoolbook"/>
                <a:ea typeface="Century Schoolbook"/>
                <a:cs typeface="Century Schoolbook"/>
              </a:rPr>
              <a:t> </a:t>
            </a:r>
            <a:r>
              <a:rPr lang="en-US" altLang="zh-CN" sz="1800" b="1" spc="2" dirty="0">
                <a:solidFill>
                  <a:srgbClr val="0000FF"/>
                </a:solidFill>
                <a:latin typeface="Century Schoolbook"/>
                <a:ea typeface="Century Schoolbook"/>
                <a:cs typeface="Century Schoolbook"/>
              </a:rPr>
              <a:t>from</a:t>
            </a:r>
            <a:endParaRPr lang="en-US" altLang="zh-CN" sz="1800">
              <a:latin typeface="Century Schoolbook"/>
              <a:ea typeface="Century Schoolbook"/>
              <a:cs typeface="Century Schoolbook"/>
            </a:endParaRPr>
          </a:p>
        </p:txBody>
      </p:sp>
      <p:sp>
        <p:nvSpPr>
          <p:cNvPr id="270" name="Text Box270"/>
          <p:cNvSpPr txBox="1"/>
          <p:nvPr/>
        </p:nvSpPr>
        <p:spPr>
          <a:xfrm>
            <a:off x="752246" y="4381399"/>
            <a:ext cx="1198245"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FF"/>
                </a:solidFill>
                <a:latin typeface="Century Schoolbook"/>
                <a:ea typeface="Century Schoolbook"/>
                <a:cs typeface="Century Schoolbook"/>
              </a:rPr>
              <a:t>screening</a:t>
            </a:r>
            <a:endParaRPr lang="en-US" altLang="zh-CN" sz="1800">
              <a:latin typeface="Century Schoolbook"/>
              <a:ea typeface="Century Schoolbook"/>
              <a:cs typeface="Century Schoolbook"/>
            </a:endParaRPr>
          </a:p>
        </p:txBody>
      </p:sp>
      <p:sp>
        <p:nvSpPr>
          <p:cNvPr id="271" name="Text Box271"/>
          <p:cNvSpPr txBox="1"/>
          <p:nvPr/>
        </p:nvSpPr>
        <p:spPr>
          <a:xfrm>
            <a:off x="7370699" y="4022577"/>
            <a:ext cx="233127" cy="270337"/>
          </a:xfrm>
          <a:prstGeom prst="rect">
            <a:avLst/>
          </a:prstGeom>
        </p:spPr>
        <p:txBody>
          <a:bodyPr wrap="square" lIns="0" tIns="0" rIns="0" rtlCol="0">
            <a:spAutoFit/>
          </a:bodyPr>
          <a:lstStyle/>
          <a:p>
            <a:pPr algn="l">
              <a:lnSpc>
                <a:spcPts val="0"/>
              </a:lnSpc>
            </a:pPr>
            <a:endParaRPr/>
          </a:p>
          <a:p>
            <a:pPr algn="l" rtl="0">
              <a:lnSpc>
                <a:spcPts val="2129"/>
              </a:lnSpc>
            </a:pPr>
            <a:r>
              <a:rPr lang="en-US" altLang="zh-CN" sz="1800" b="1" spc="0" dirty="0">
                <a:solidFill>
                  <a:srgbClr val="0000FF"/>
                </a:solidFill>
                <a:latin typeface="Century Schoolbook"/>
                <a:ea typeface="Century Schoolbook"/>
                <a:cs typeface="Century Schoolbook"/>
              </a:rPr>
              <a:t>&amp;</a:t>
            </a:r>
            <a:endParaRPr lang="en-US" altLang="zh-CN" sz="1800">
              <a:latin typeface="Century Schoolbook"/>
              <a:ea typeface="Century Schoolbook"/>
              <a:cs typeface="Century Schoolbook"/>
            </a:endParaRPr>
          </a:p>
        </p:txBody>
      </p:sp>
      <p:sp>
        <p:nvSpPr>
          <p:cNvPr id="272" name="Text Box272"/>
          <p:cNvSpPr txBox="1"/>
          <p:nvPr/>
        </p:nvSpPr>
        <p:spPr>
          <a:xfrm>
            <a:off x="6698235" y="4297579"/>
            <a:ext cx="1576121"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Homogenous</a:t>
            </a:r>
            <a:endParaRPr lang="en-US" altLang="zh-CN" sz="1800">
              <a:latin typeface="Century Schoolbook"/>
              <a:ea typeface="Century Schoolbook"/>
              <a:cs typeface="Century Schoolbook"/>
            </a:endParaRPr>
          </a:p>
        </p:txBody>
      </p:sp>
      <p:sp>
        <p:nvSpPr>
          <p:cNvPr id="273" name="Text Box273"/>
          <p:cNvSpPr txBox="1"/>
          <p:nvPr/>
        </p:nvSpPr>
        <p:spPr>
          <a:xfrm>
            <a:off x="6839966" y="4571899"/>
            <a:ext cx="1294714"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influent</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to</a:t>
            </a:r>
            <a:endParaRPr lang="en-US" altLang="zh-CN" sz="1800">
              <a:latin typeface="Century Schoolbook"/>
              <a:ea typeface="Century Schoolbook"/>
              <a:cs typeface="Century Schoolbook"/>
            </a:endParaRPr>
          </a:p>
        </p:txBody>
      </p:sp>
      <p:sp>
        <p:nvSpPr>
          <p:cNvPr id="274" name="Text Box274"/>
          <p:cNvSpPr txBox="1"/>
          <p:nvPr/>
        </p:nvSpPr>
        <p:spPr>
          <a:xfrm>
            <a:off x="6670802" y="4846218"/>
            <a:ext cx="1631443"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pHcorrection</a:t>
            </a:r>
            <a:endParaRPr lang="en-US" altLang="zh-CN" sz="1800">
              <a:latin typeface="Century Schoolbook"/>
              <a:ea typeface="Century Schoolbook"/>
              <a:cs typeface="Century Schoolbook"/>
            </a:endParaRPr>
          </a:p>
        </p:txBody>
      </p:sp>
      <p:sp>
        <p:nvSpPr>
          <p:cNvPr id="275" name="Text Box275"/>
          <p:cNvSpPr txBox="1"/>
          <p:nvPr/>
        </p:nvSpPr>
        <p:spPr>
          <a:xfrm>
            <a:off x="7161912" y="5120539"/>
            <a:ext cx="651890"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FF"/>
                </a:solidFill>
                <a:latin typeface="Century Schoolbook"/>
                <a:ea typeface="Century Schoolbook"/>
                <a:cs typeface="Century Schoolbook"/>
              </a:rPr>
              <a:t>Tank</a:t>
            </a:r>
            <a:endParaRPr lang="en-US" altLang="zh-CN" sz="1800">
              <a:latin typeface="Century Schoolbook"/>
              <a:ea typeface="Century Schoolbook"/>
              <a:cs typeface="Century Schoolbook"/>
            </a:endParaRPr>
          </a:p>
        </p:txBody>
      </p:sp>
      <p:sp>
        <p:nvSpPr>
          <p:cNvPr id="276" name="Text Box276"/>
          <p:cNvSpPr txBox="1"/>
          <p:nvPr/>
        </p:nvSpPr>
        <p:spPr>
          <a:xfrm>
            <a:off x="3268726" y="6378093"/>
            <a:ext cx="1958111"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2" dirty="0">
                <a:solidFill>
                  <a:srgbClr val="0000FF"/>
                </a:solidFill>
                <a:latin typeface="Century Schoolbook"/>
                <a:ea typeface="Century Schoolbook"/>
                <a:cs typeface="Century Schoolbook"/>
              </a:rPr>
              <a:t>Air</a:t>
            </a:r>
            <a:r>
              <a:rPr lang="en-US" altLang="zh-CN" sz="1800" b="1" spc="-13"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for</a:t>
            </a:r>
            <a:r>
              <a:rPr lang="en-US" altLang="zh-CN" sz="1800" b="1" spc="-1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diffusion</a:t>
            </a:r>
            <a:endParaRPr lang="en-US" altLang="zh-CN" sz="1800">
              <a:latin typeface="Century Schoolbook"/>
              <a:ea typeface="Century Schoolbook"/>
              <a:cs typeface="Century Schoolboo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ath27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278" name="Image278"/>
          <p:cNvPicPr>
            <a:picLocks noChangeAspect="1"/>
          </p:cNvPicPr>
          <p:nvPr/>
        </p:nvPicPr>
        <p:blipFill>
          <a:blip r:embed="rId2"/>
          <a:stretch>
            <a:fillRect/>
          </a:stretch>
        </p:blipFill>
        <p:spPr>
          <a:xfrm>
            <a:off x="47244" y="0"/>
            <a:ext cx="57913" cy="6857998"/>
          </a:xfrm>
          <a:prstGeom prst="rect">
            <a:avLst/>
          </a:prstGeom>
          <a:noFill/>
        </p:spPr>
      </p:pic>
      <p:pic>
        <p:nvPicPr>
          <p:cNvPr id="279" name="Image279"/>
          <p:cNvPicPr>
            <a:picLocks noChangeAspect="1"/>
          </p:cNvPicPr>
          <p:nvPr/>
        </p:nvPicPr>
        <p:blipFill>
          <a:blip r:embed="rId3"/>
          <a:stretch>
            <a:fillRect/>
          </a:stretch>
        </p:blipFill>
        <p:spPr>
          <a:xfrm>
            <a:off x="8839200" y="12699"/>
            <a:ext cx="304800" cy="6832600"/>
          </a:xfrm>
          <a:prstGeom prst="rect">
            <a:avLst/>
          </a:prstGeom>
          <a:noFill/>
        </p:spPr>
      </p:pic>
      <p:sp>
        <p:nvSpPr>
          <p:cNvPr id="280" name="Path280"/>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grpSp>
        <p:nvGrpSpPr>
          <p:cNvPr id="281" name="Group281"/>
          <p:cNvGrpSpPr/>
          <p:nvPr/>
        </p:nvGrpSpPr>
        <p:grpSpPr>
          <a:xfrm>
            <a:off x="5169408" y="5474208"/>
            <a:ext cx="1016508" cy="178308"/>
            <a:chOff x="5169408" y="5474208"/>
            <a:chExt cx="1016508" cy="178308"/>
          </a:xfrm>
        </p:grpSpPr>
        <p:sp>
          <p:nvSpPr>
            <p:cNvPr id="282" name="Path282"/>
            <p:cNvSpPr/>
            <p:nvPr/>
          </p:nvSpPr>
          <p:spPr>
            <a:xfrm>
              <a:off x="5182362" y="5487162"/>
              <a:ext cx="990600" cy="152400"/>
            </a:xfrm>
            <a:custGeom>
              <a:avLst/>
              <a:gdLst/>
              <a:ahLst/>
              <a:cxnLst/>
              <a:rect l="l" t="t" r="r" b="b"/>
              <a:pathLst>
                <a:path w="990600" h="152400">
                  <a:moveTo>
                    <a:pt x="0" y="38100"/>
                  </a:moveTo>
                  <a:lnTo>
                    <a:pt x="914400" y="38100"/>
                  </a:lnTo>
                  <a:lnTo>
                    <a:pt x="914400" y="0"/>
                  </a:lnTo>
                  <a:lnTo>
                    <a:pt x="990600" y="76200"/>
                  </a:lnTo>
                  <a:lnTo>
                    <a:pt x="914400" y="152400"/>
                  </a:lnTo>
                  <a:lnTo>
                    <a:pt x="914400" y="114300"/>
                  </a:lnTo>
                  <a:lnTo>
                    <a:pt x="0" y="114300"/>
                  </a:lnTo>
                  <a:lnTo>
                    <a:pt x="0" y="3810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283" name="Path283"/>
            <p:cNvSpPr/>
            <p:nvPr/>
          </p:nvSpPr>
          <p:spPr>
            <a:xfrm>
              <a:off x="5169408" y="5474208"/>
              <a:ext cx="1016508" cy="178308"/>
            </a:xfrm>
            <a:custGeom>
              <a:avLst/>
              <a:gdLst/>
              <a:ahLst/>
              <a:cxnLst/>
              <a:rect l="l" t="t" r="r" b="b"/>
              <a:pathLst>
                <a:path w="1016508" h="178308">
                  <a:moveTo>
                    <a:pt x="12954" y="51054"/>
                  </a:moveTo>
                  <a:lnTo>
                    <a:pt x="927354" y="51054"/>
                  </a:lnTo>
                  <a:lnTo>
                    <a:pt x="927354" y="12954"/>
                  </a:lnTo>
                  <a:lnTo>
                    <a:pt x="1003554" y="89154"/>
                  </a:lnTo>
                  <a:lnTo>
                    <a:pt x="927354" y="165354"/>
                  </a:lnTo>
                  <a:lnTo>
                    <a:pt x="927354" y="127254"/>
                  </a:lnTo>
                  <a:lnTo>
                    <a:pt x="12954" y="127254"/>
                  </a:lnTo>
                  <a:lnTo>
                    <a:pt x="12954" y="51054"/>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grpSp>
      <p:grpSp>
        <p:nvGrpSpPr>
          <p:cNvPr id="284" name="Group284"/>
          <p:cNvGrpSpPr/>
          <p:nvPr/>
        </p:nvGrpSpPr>
        <p:grpSpPr>
          <a:xfrm>
            <a:off x="2032254" y="5119815"/>
            <a:ext cx="824547" cy="353695"/>
            <a:chOff x="2032254" y="5119815"/>
            <a:chExt cx="824547" cy="353695"/>
          </a:xfrm>
        </p:grpSpPr>
        <p:sp>
          <p:nvSpPr>
            <p:cNvPr id="285" name="Path285"/>
            <p:cNvSpPr/>
            <p:nvPr/>
          </p:nvSpPr>
          <p:spPr>
            <a:xfrm>
              <a:off x="2058162" y="5182362"/>
              <a:ext cx="762000" cy="228600"/>
            </a:xfrm>
            <a:custGeom>
              <a:avLst/>
              <a:gdLst/>
              <a:ahLst/>
              <a:cxnLst/>
              <a:rect l="l" t="t" r="r" b="b"/>
              <a:pathLst>
                <a:path w="762000" h="228600">
                  <a:moveTo>
                    <a:pt x="0" y="57150"/>
                  </a:moveTo>
                  <a:lnTo>
                    <a:pt x="647700" y="57150"/>
                  </a:lnTo>
                  <a:lnTo>
                    <a:pt x="647700" y="0"/>
                  </a:lnTo>
                  <a:lnTo>
                    <a:pt x="762000" y="114300"/>
                  </a:lnTo>
                  <a:lnTo>
                    <a:pt x="647700" y="228600"/>
                  </a:lnTo>
                  <a:lnTo>
                    <a:pt x="647700" y="171450"/>
                  </a:lnTo>
                  <a:lnTo>
                    <a:pt x="0" y="171450"/>
                  </a:lnTo>
                  <a:lnTo>
                    <a:pt x="0" y="5715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286" name="Path286"/>
            <p:cNvSpPr/>
            <p:nvPr/>
          </p:nvSpPr>
          <p:spPr>
            <a:xfrm>
              <a:off x="2032254" y="5119815"/>
              <a:ext cx="824547" cy="353695"/>
            </a:xfrm>
            <a:custGeom>
              <a:avLst/>
              <a:gdLst/>
              <a:ahLst/>
              <a:cxnLst/>
              <a:rect l="l" t="t" r="r" b="b"/>
              <a:pathLst>
                <a:path w="824547" h="353695">
                  <a:moveTo>
                    <a:pt x="25908" y="119697"/>
                  </a:moveTo>
                  <a:lnTo>
                    <a:pt x="673608" y="119697"/>
                  </a:lnTo>
                  <a:lnTo>
                    <a:pt x="673608" y="62547"/>
                  </a:lnTo>
                  <a:lnTo>
                    <a:pt x="787908" y="176847"/>
                  </a:lnTo>
                  <a:lnTo>
                    <a:pt x="673608" y="291147"/>
                  </a:lnTo>
                  <a:lnTo>
                    <a:pt x="673608" y="233997"/>
                  </a:lnTo>
                  <a:lnTo>
                    <a:pt x="25908" y="233997"/>
                  </a:lnTo>
                  <a:lnTo>
                    <a:pt x="25908" y="119697"/>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grpSp>
      <p:grpSp>
        <p:nvGrpSpPr>
          <p:cNvPr id="287" name="Group287"/>
          <p:cNvGrpSpPr/>
          <p:nvPr/>
        </p:nvGrpSpPr>
        <p:grpSpPr>
          <a:xfrm>
            <a:off x="4078922" y="3708654"/>
            <a:ext cx="327788" cy="824548"/>
            <a:chOff x="4078922" y="3708654"/>
            <a:chExt cx="327788" cy="824548"/>
          </a:xfrm>
        </p:grpSpPr>
        <p:sp>
          <p:nvSpPr>
            <p:cNvPr id="288" name="Path288"/>
            <p:cNvSpPr/>
            <p:nvPr/>
          </p:nvSpPr>
          <p:spPr>
            <a:xfrm>
              <a:off x="4115562" y="3734562"/>
              <a:ext cx="228600" cy="762000"/>
            </a:xfrm>
            <a:custGeom>
              <a:avLst/>
              <a:gdLst/>
              <a:ahLst/>
              <a:cxnLst/>
              <a:rect l="l" t="t" r="r" b="b"/>
              <a:pathLst>
                <a:path w="228600" h="762000">
                  <a:moveTo>
                    <a:pt x="0" y="647700"/>
                  </a:moveTo>
                  <a:lnTo>
                    <a:pt x="57150" y="647700"/>
                  </a:lnTo>
                  <a:lnTo>
                    <a:pt x="57150" y="0"/>
                  </a:lnTo>
                  <a:lnTo>
                    <a:pt x="171450" y="0"/>
                  </a:lnTo>
                  <a:lnTo>
                    <a:pt x="171450" y="647700"/>
                  </a:lnTo>
                  <a:lnTo>
                    <a:pt x="228600" y="647700"/>
                  </a:lnTo>
                  <a:lnTo>
                    <a:pt x="114300" y="762000"/>
                  </a:lnTo>
                  <a:lnTo>
                    <a:pt x="0" y="64770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289" name="Path289"/>
            <p:cNvSpPr/>
            <p:nvPr/>
          </p:nvSpPr>
          <p:spPr>
            <a:xfrm>
              <a:off x="4078922" y="3708654"/>
              <a:ext cx="327788" cy="824548"/>
            </a:xfrm>
            <a:custGeom>
              <a:avLst/>
              <a:gdLst/>
              <a:ahLst/>
              <a:cxnLst/>
              <a:rect l="l" t="t" r="r" b="b"/>
              <a:pathLst>
                <a:path w="327788" h="824548">
                  <a:moveTo>
                    <a:pt x="36640" y="673608"/>
                  </a:moveTo>
                  <a:lnTo>
                    <a:pt x="93790" y="673608"/>
                  </a:lnTo>
                  <a:lnTo>
                    <a:pt x="93790" y="25908"/>
                  </a:lnTo>
                  <a:lnTo>
                    <a:pt x="208090" y="25908"/>
                  </a:lnTo>
                  <a:lnTo>
                    <a:pt x="208090" y="673608"/>
                  </a:lnTo>
                  <a:lnTo>
                    <a:pt x="265240" y="673608"/>
                  </a:lnTo>
                  <a:lnTo>
                    <a:pt x="150940" y="787908"/>
                  </a:lnTo>
                  <a:lnTo>
                    <a:pt x="36640" y="673608"/>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grpSp>
      <p:sp>
        <p:nvSpPr>
          <p:cNvPr id="290" name="Text Box290"/>
          <p:cNvSpPr txBox="1"/>
          <p:nvPr/>
        </p:nvSpPr>
        <p:spPr>
          <a:xfrm>
            <a:off x="2794254" y="4470654"/>
            <a:ext cx="2414016" cy="1652016"/>
          </a:xfrm>
          <a:prstGeom prst="rect">
            <a:avLst/>
          </a:prstGeom>
          <a:ln w="25908">
            <a:solidFill>
              <a:srgbClr val="7030A0"/>
            </a:solidFill>
          </a:ln>
        </p:spPr>
        <p:txBody>
          <a:bodyPr wrap="square" lIns="0" tIns="0" rIns="0" rtlCol="0">
            <a:spAutoFit/>
          </a:bodyPr>
          <a:lstStyle/>
          <a:p>
            <a:pPr algn="l">
              <a:lnSpc>
                <a:spcPts val="5417"/>
              </a:lnSpc>
            </a:pPr>
            <a:endParaRPr/>
          </a:p>
          <a:p>
            <a:pPr marL="408940" algn="l" rtl="0">
              <a:lnSpc>
                <a:spcPts val="2126"/>
              </a:lnSpc>
            </a:pPr>
            <a:r>
              <a:rPr lang="en-US" altLang="zh-CN" sz="1800" b="1" spc="1" dirty="0">
                <a:solidFill>
                  <a:srgbClr val="0070C0"/>
                </a:solidFill>
                <a:latin typeface="Century Schoolbook"/>
                <a:ea typeface="Century Schoolbook"/>
                <a:cs typeface="Century Schoolbook"/>
              </a:rPr>
              <a:t>pHcorrection</a:t>
            </a:r>
            <a:endParaRPr lang="en-US" altLang="zh-CN" sz="1800">
              <a:latin typeface="Century Schoolbook"/>
              <a:ea typeface="Century Schoolbook"/>
              <a:cs typeface="Century Schoolbook"/>
            </a:endParaRPr>
          </a:p>
        </p:txBody>
      </p:sp>
      <p:sp>
        <p:nvSpPr>
          <p:cNvPr id="291" name="Text Box291"/>
          <p:cNvSpPr txBox="1"/>
          <p:nvPr/>
        </p:nvSpPr>
        <p:spPr>
          <a:xfrm>
            <a:off x="3314446" y="455371"/>
            <a:ext cx="2477059" cy="359969"/>
          </a:xfrm>
          <a:prstGeom prst="rect">
            <a:avLst/>
          </a:prstGeom>
        </p:spPr>
        <p:txBody>
          <a:bodyPr wrap="square" lIns="0" tIns="0" rIns="0" rtlCol="0">
            <a:spAutoFit/>
          </a:bodyPr>
          <a:lstStyle/>
          <a:p>
            <a:pPr algn="l">
              <a:lnSpc>
                <a:spcPts val="0"/>
              </a:lnSpc>
            </a:pPr>
            <a:endParaRPr/>
          </a:p>
          <a:p>
            <a:pPr algn="l" rtl="0">
              <a:lnSpc>
                <a:spcPts val="2834"/>
              </a:lnSpc>
            </a:pPr>
            <a:r>
              <a:rPr lang="en-US" altLang="zh-CN" sz="1900" b="1" spc="10" dirty="0">
                <a:solidFill>
                  <a:srgbClr val="0000FF"/>
                </a:solidFill>
                <a:latin typeface="Century Schoolbook"/>
                <a:ea typeface="Century Schoolbook"/>
                <a:cs typeface="Century Schoolbook"/>
              </a:rPr>
              <a:t>P</a:t>
            </a:r>
            <a:r>
              <a:rPr lang="en-US" altLang="zh-CN" sz="2400" b="1" spc="-10" dirty="0">
                <a:solidFill>
                  <a:srgbClr val="0000FF"/>
                </a:solidFill>
                <a:latin typeface="Century Schoolbook"/>
                <a:ea typeface="Century Schoolbook"/>
                <a:cs typeface="Century Schoolbook"/>
              </a:rPr>
              <a:t>H</a:t>
            </a:r>
            <a:r>
              <a:rPr lang="en-US" altLang="zh-CN" sz="2400" b="1" spc="7" dirty="0">
                <a:solidFill>
                  <a:srgbClr val="0000FF"/>
                </a:solidFill>
                <a:latin typeface="Century Schoolbook"/>
                <a:ea typeface="Century Schoolbook"/>
                <a:cs typeface="Century Schoolbook"/>
              </a:rPr>
              <a:t> </a:t>
            </a:r>
            <a:r>
              <a:rPr lang="en-US" altLang="zh-CN" sz="2400" b="1" spc="0" dirty="0">
                <a:solidFill>
                  <a:srgbClr val="0000FF"/>
                </a:solidFill>
                <a:latin typeface="Century Schoolbook"/>
                <a:ea typeface="Century Schoolbook"/>
                <a:cs typeface="Century Schoolbook"/>
              </a:rPr>
              <a:t>C</a:t>
            </a:r>
            <a:r>
              <a:rPr lang="en-US" altLang="zh-CN" sz="1900" b="1" spc="14" dirty="0">
                <a:solidFill>
                  <a:srgbClr val="0000FF"/>
                </a:solidFill>
                <a:latin typeface="Century Schoolbook"/>
                <a:ea typeface="Century Schoolbook"/>
                <a:cs typeface="Century Schoolbook"/>
              </a:rPr>
              <a:t>ORRECTION</a:t>
            </a:r>
            <a:endParaRPr lang="en-US" altLang="zh-CN" sz="1900">
              <a:latin typeface="Century Schoolbook"/>
              <a:ea typeface="Century Schoolbook"/>
              <a:cs typeface="Century Schoolbook"/>
            </a:endParaRPr>
          </a:p>
        </p:txBody>
      </p:sp>
      <p:sp>
        <p:nvSpPr>
          <p:cNvPr id="292" name="Text Box292"/>
          <p:cNvSpPr txBox="1"/>
          <p:nvPr/>
        </p:nvSpPr>
        <p:spPr>
          <a:xfrm>
            <a:off x="320040" y="1187602"/>
            <a:ext cx="7857209" cy="272263"/>
          </a:xfrm>
          <a:prstGeom prst="rect">
            <a:avLst/>
          </a:prstGeom>
        </p:spPr>
        <p:txBody>
          <a:bodyPr wrap="square" lIns="0" tIns="0" rIns="0" rtlCol="0">
            <a:spAutoFit/>
          </a:bodyPr>
          <a:lstStyle/>
          <a:p>
            <a:pPr algn="l">
              <a:lnSpc>
                <a:spcPts val="0"/>
              </a:lnSpc>
            </a:pPr>
            <a:endParaRPr/>
          </a:p>
          <a:p>
            <a:pPr algn="l" rtl="0">
              <a:lnSpc>
                <a:spcPts val="2144"/>
              </a:lnSpc>
            </a:pPr>
            <a:r>
              <a:rPr lang="en-US" altLang="zh-CN" sz="1800" spc="177" dirty="0">
                <a:solidFill>
                  <a:srgbClr val="292400"/>
                </a:solidFill>
                <a:latin typeface="Wingdings"/>
                <a:ea typeface="Wingdings"/>
                <a:cs typeface="Wingdings"/>
              </a:rPr>
              <a:t></a:t>
            </a:r>
            <a:r>
              <a:rPr lang="en-US" altLang="zh-CN" sz="1800" b="1" spc="-89" dirty="0">
                <a:solidFill>
                  <a:srgbClr val="292400"/>
                </a:solidFill>
                <a:latin typeface="Century Schoolbook"/>
                <a:ea typeface="Century Schoolbook"/>
                <a:cs typeface="Century Schoolbook"/>
              </a:rPr>
              <a:t>In</a:t>
            </a:r>
            <a:r>
              <a:rPr lang="en-US" altLang="zh-CN" sz="1800" b="1" spc="-7" dirty="0">
                <a:solidFill>
                  <a:srgbClr val="292400"/>
                </a:solidFill>
                <a:latin typeface="Century Schoolbook"/>
                <a:ea typeface="Century Schoolbook"/>
                <a:cs typeface="Century Schoolbook"/>
              </a:rPr>
              <a:t> </a:t>
            </a:r>
            <a:r>
              <a:rPr lang="en-US" altLang="zh-CN" sz="1800" b="1" spc="2" dirty="0">
                <a:solidFill>
                  <a:srgbClr val="292400"/>
                </a:solidFill>
                <a:latin typeface="Century Schoolbook"/>
                <a:ea typeface="Century Schoolbook"/>
                <a:cs typeface="Century Schoolbook"/>
              </a:rPr>
              <a:t>this</a:t>
            </a:r>
            <a:r>
              <a:rPr lang="en-US" altLang="zh-CN" sz="1800" b="1" spc="-14"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tank</a:t>
            </a:r>
            <a:r>
              <a:rPr lang="en-US" altLang="zh-CN" sz="1800" b="1" spc="-7"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pH</a:t>
            </a:r>
            <a:r>
              <a:rPr lang="en-US" altLang="zh-CN" sz="1800" b="1" spc="-9"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of</a:t>
            </a:r>
            <a:r>
              <a:rPr lang="en-US" altLang="zh-CN" sz="1800" b="1"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the</a:t>
            </a:r>
            <a:r>
              <a:rPr lang="en-US" altLang="zh-CN" sz="1800" b="1" dirty="0">
                <a:solidFill>
                  <a:srgbClr val="292400"/>
                </a:solidFill>
                <a:latin typeface="Century Schoolbook"/>
                <a:ea typeface="Century Schoolbook"/>
                <a:cs typeface="Century Schoolbook"/>
              </a:rPr>
              <a:t> </a:t>
            </a:r>
            <a:r>
              <a:rPr lang="en-US" altLang="zh-CN" sz="1800" b="1" spc="1" dirty="0">
                <a:solidFill>
                  <a:srgbClr val="292400"/>
                </a:solidFill>
                <a:latin typeface="Century Schoolbook"/>
                <a:ea typeface="Century Schoolbook"/>
                <a:cs typeface="Century Schoolbook"/>
              </a:rPr>
              <a:t>influent</a:t>
            </a:r>
            <a:r>
              <a:rPr lang="en-US" altLang="zh-CN" sz="1800" b="1" spc="-12"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is</a:t>
            </a:r>
            <a:r>
              <a:rPr lang="en-US" altLang="zh-CN" sz="1800" b="1" spc="-9"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corrected</a:t>
            </a:r>
            <a:r>
              <a:rPr lang="en-US" altLang="zh-CN" sz="1800" b="1"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to</a:t>
            </a:r>
            <a:r>
              <a:rPr lang="en-US" altLang="zh-CN" sz="1800" b="1" dirty="0">
                <a:solidFill>
                  <a:srgbClr val="292400"/>
                </a:solidFill>
                <a:latin typeface="Century Schoolbook"/>
                <a:ea typeface="Century Schoolbook"/>
                <a:cs typeface="Century Schoolbook"/>
              </a:rPr>
              <a:t> </a:t>
            </a:r>
            <a:r>
              <a:rPr lang="en-US" altLang="zh-CN" sz="1800" b="1" spc="-2" dirty="0">
                <a:solidFill>
                  <a:srgbClr val="292400"/>
                </a:solidFill>
                <a:latin typeface="Century Schoolbook"/>
                <a:ea typeface="Century Schoolbook"/>
                <a:cs typeface="Century Schoolbook"/>
              </a:rPr>
              <a:t>meet</a:t>
            </a:r>
            <a:r>
              <a:rPr lang="en-US" altLang="zh-CN" sz="1800" b="1" spc="7"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the</a:t>
            </a:r>
            <a:r>
              <a:rPr lang="en-US" altLang="zh-CN" sz="1800" b="1" dirty="0">
                <a:solidFill>
                  <a:srgbClr val="292400"/>
                </a:solidFill>
                <a:latin typeface="Century Schoolbook"/>
                <a:ea typeface="Century Schoolbook"/>
                <a:cs typeface="Century Schoolbook"/>
              </a:rPr>
              <a:t> </a:t>
            </a:r>
            <a:r>
              <a:rPr lang="en-US" altLang="zh-CN" sz="1800" b="1" spc="1" dirty="0">
                <a:solidFill>
                  <a:srgbClr val="292400"/>
                </a:solidFill>
                <a:latin typeface="Century Schoolbook"/>
                <a:ea typeface="Century Schoolbook"/>
                <a:cs typeface="Century Schoolbook"/>
              </a:rPr>
              <a:t>standard.</a:t>
            </a:r>
            <a:endParaRPr lang="en-US" altLang="zh-CN" sz="1800">
              <a:latin typeface="Century Schoolbook"/>
              <a:ea typeface="Century Schoolbook"/>
              <a:cs typeface="Century Schoolbook"/>
            </a:endParaRPr>
          </a:p>
        </p:txBody>
      </p:sp>
      <p:sp>
        <p:nvSpPr>
          <p:cNvPr id="293" name="Text Box293"/>
          <p:cNvSpPr txBox="1"/>
          <p:nvPr/>
        </p:nvSpPr>
        <p:spPr>
          <a:xfrm>
            <a:off x="320040" y="2010944"/>
            <a:ext cx="7885555" cy="544296"/>
          </a:xfrm>
          <a:prstGeom prst="rect">
            <a:avLst/>
          </a:prstGeom>
        </p:spPr>
        <p:txBody>
          <a:bodyPr wrap="square" lIns="0" tIns="0" rIns="0" rtlCol="0">
            <a:spAutoFit/>
          </a:bodyPr>
          <a:lstStyle/>
          <a:p>
            <a:pPr algn="l">
              <a:lnSpc>
                <a:spcPts val="0"/>
              </a:lnSpc>
            </a:pPr>
            <a:endParaRPr/>
          </a:p>
          <a:p>
            <a:pPr algn="l" rtl="0">
              <a:lnSpc>
                <a:spcPts val="2143"/>
              </a:lnSpc>
            </a:pPr>
            <a:r>
              <a:rPr lang="en-US" altLang="zh-CN" sz="1800" spc="177" dirty="0">
                <a:solidFill>
                  <a:srgbClr val="292400"/>
                </a:solidFill>
                <a:latin typeface="Wingdings"/>
                <a:ea typeface="Wingdings"/>
                <a:cs typeface="Wingdings"/>
              </a:rPr>
              <a:t></a:t>
            </a:r>
            <a:r>
              <a:rPr lang="en-US" altLang="zh-CN" sz="1800" b="1" spc="-44" dirty="0">
                <a:solidFill>
                  <a:srgbClr val="292400"/>
                </a:solidFill>
                <a:latin typeface="Century Schoolbook"/>
                <a:ea typeface="Century Schoolbook"/>
                <a:cs typeface="Century Schoolbook"/>
              </a:rPr>
              <a:t>Acid</a:t>
            </a:r>
            <a:r>
              <a:rPr lang="en-US" altLang="zh-CN" sz="1800" b="1" spc="-13"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or</a:t>
            </a:r>
            <a:r>
              <a:rPr lang="en-US" altLang="zh-CN" sz="1800" b="1" spc="-9" dirty="0">
                <a:solidFill>
                  <a:srgbClr val="292400"/>
                </a:solidFill>
                <a:latin typeface="Century Schoolbook"/>
                <a:ea typeface="Century Schoolbook"/>
                <a:cs typeface="Century Schoolbook"/>
              </a:rPr>
              <a:t> </a:t>
            </a:r>
            <a:r>
              <a:rPr lang="en-US" altLang="zh-CN" sz="1800" b="1" spc="2" dirty="0">
                <a:solidFill>
                  <a:srgbClr val="292400"/>
                </a:solidFill>
                <a:latin typeface="Century Schoolbook"/>
                <a:ea typeface="Century Schoolbook"/>
                <a:cs typeface="Century Schoolbook"/>
              </a:rPr>
              <a:t>alkali</a:t>
            </a:r>
            <a:r>
              <a:rPr lang="en-US" altLang="zh-CN" sz="1800" b="1" spc="-14"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is</a:t>
            </a:r>
            <a:r>
              <a:rPr lang="en-US" altLang="zh-CN" sz="1800" b="1" spc="-9"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added</a:t>
            </a:r>
            <a:r>
              <a:rPr lang="en-US" altLang="zh-CN" sz="1800" b="1"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to</a:t>
            </a:r>
            <a:r>
              <a:rPr lang="en-US" altLang="zh-CN" sz="1800" b="1" spc="-21"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the</a:t>
            </a:r>
            <a:r>
              <a:rPr lang="en-US" altLang="zh-CN" sz="1800" b="1" dirty="0">
                <a:solidFill>
                  <a:srgbClr val="292400"/>
                </a:solidFill>
                <a:latin typeface="Century Schoolbook"/>
                <a:ea typeface="Century Schoolbook"/>
                <a:cs typeface="Century Schoolbook"/>
              </a:rPr>
              <a:t> </a:t>
            </a:r>
            <a:r>
              <a:rPr lang="en-US" altLang="zh-CN" sz="1800" b="1" spc="-1" dirty="0">
                <a:solidFill>
                  <a:srgbClr val="292400"/>
                </a:solidFill>
                <a:latin typeface="Century Schoolbook"/>
                <a:ea typeface="Century Schoolbook"/>
                <a:cs typeface="Century Schoolbook"/>
              </a:rPr>
              <a:t>effluent</a:t>
            </a:r>
            <a:r>
              <a:rPr lang="en-US" altLang="zh-CN" sz="1800" b="1" spc="28"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to</a:t>
            </a:r>
            <a:r>
              <a:rPr lang="en-US" altLang="zh-CN" sz="1800" b="1" spc="-21"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increase</a:t>
            </a:r>
            <a:r>
              <a:rPr lang="en-US" altLang="zh-CN" sz="1800" b="1" spc="13"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or</a:t>
            </a:r>
            <a:r>
              <a:rPr lang="en-US" altLang="zh-CN" sz="1800" b="1" spc="-9" dirty="0">
                <a:solidFill>
                  <a:srgbClr val="292400"/>
                </a:solidFill>
                <a:latin typeface="Century Schoolbook"/>
                <a:ea typeface="Century Schoolbook"/>
                <a:cs typeface="Century Schoolbook"/>
              </a:rPr>
              <a:t> </a:t>
            </a:r>
            <a:r>
              <a:rPr lang="en-US" altLang="zh-CN" sz="1800" b="1" spc="-1" dirty="0">
                <a:solidFill>
                  <a:srgbClr val="292400"/>
                </a:solidFill>
                <a:latin typeface="Century Schoolbook"/>
                <a:ea typeface="Century Schoolbook"/>
                <a:cs typeface="Century Schoolbook"/>
              </a:rPr>
              <a:t>decrease</a:t>
            </a:r>
            <a:r>
              <a:rPr lang="en-US" altLang="zh-CN" sz="1800" b="1" spc="12"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the</a:t>
            </a:r>
            <a:r>
              <a:rPr lang="en-US" altLang="zh-CN" sz="1800" b="1" dirty="0">
                <a:solidFill>
                  <a:srgbClr val="292400"/>
                </a:solidFill>
                <a:latin typeface="Century Schoolbook"/>
                <a:ea typeface="Century Schoolbook"/>
                <a:cs typeface="Century Schoolbook"/>
              </a:rPr>
              <a:t> </a:t>
            </a:r>
            <a:r>
              <a:rPr lang="en-US" altLang="zh-CN" sz="1800" b="1" spc="0" dirty="0">
                <a:solidFill>
                  <a:srgbClr val="292400"/>
                </a:solidFill>
                <a:latin typeface="Century Schoolbook"/>
                <a:ea typeface="Century Schoolbook"/>
                <a:cs typeface="Century Schoolbook"/>
              </a:rPr>
              <a:t>pH.</a:t>
            </a:r>
            <a:endParaRPr lang="en-US" altLang="zh-CN" sz="1800">
              <a:latin typeface="Century Schoolbook"/>
              <a:ea typeface="Century Schoolbook"/>
              <a:cs typeface="Century Schoolbook"/>
            </a:endParaRPr>
          </a:p>
        </p:txBody>
      </p:sp>
      <p:sp>
        <p:nvSpPr>
          <p:cNvPr id="294" name="Text Box294"/>
          <p:cNvSpPr txBox="1"/>
          <p:nvPr/>
        </p:nvSpPr>
        <p:spPr>
          <a:xfrm>
            <a:off x="3389122" y="3332887"/>
            <a:ext cx="1641272"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C00000"/>
                </a:solidFill>
                <a:latin typeface="Century Schoolbook"/>
                <a:ea typeface="Century Schoolbook"/>
                <a:cs typeface="Century Schoolbook"/>
              </a:rPr>
              <a:t>Acid</a:t>
            </a:r>
            <a:r>
              <a:rPr lang="en-US" altLang="zh-CN" sz="1800" b="1" spc="-11" dirty="0">
                <a:solidFill>
                  <a:srgbClr val="C00000"/>
                </a:solidFill>
                <a:latin typeface="Century Schoolbook"/>
                <a:ea typeface="Century Schoolbook"/>
                <a:cs typeface="Century Schoolbook"/>
              </a:rPr>
              <a:t> </a:t>
            </a:r>
            <a:r>
              <a:rPr lang="en-US" altLang="zh-CN" sz="1800" b="1" spc="0" dirty="0">
                <a:solidFill>
                  <a:srgbClr val="C00000"/>
                </a:solidFill>
                <a:latin typeface="Century Schoolbook"/>
                <a:ea typeface="Century Schoolbook"/>
                <a:cs typeface="Century Schoolbook"/>
              </a:rPr>
              <a:t>or</a:t>
            </a:r>
            <a:r>
              <a:rPr lang="en-US" altLang="zh-CN" sz="1800" b="1" spc="-9" dirty="0">
                <a:solidFill>
                  <a:srgbClr val="C00000"/>
                </a:solidFill>
                <a:latin typeface="Century Schoolbook"/>
                <a:ea typeface="Century Schoolbook"/>
                <a:cs typeface="Century Schoolbook"/>
              </a:rPr>
              <a:t> </a:t>
            </a:r>
            <a:r>
              <a:rPr lang="en-US" altLang="zh-CN" sz="1800" b="1" spc="2" dirty="0">
                <a:solidFill>
                  <a:srgbClr val="C00000"/>
                </a:solidFill>
                <a:latin typeface="Century Schoolbook"/>
                <a:ea typeface="Century Schoolbook"/>
                <a:cs typeface="Century Schoolbook"/>
              </a:rPr>
              <a:t>alkali</a:t>
            </a:r>
            <a:endParaRPr lang="en-US" altLang="zh-CN" sz="1800">
              <a:latin typeface="Century Schoolbook"/>
              <a:ea typeface="Century Schoolbook"/>
              <a:cs typeface="Century Schoolbook"/>
            </a:endParaRPr>
          </a:p>
        </p:txBody>
      </p:sp>
      <p:sp>
        <p:nvSpPr>
          <p:cNvPr id="295" name="Text Box295"/>
          <p:cNvSpPr txBox="1"/>
          <p:nvPr/>
        </p:nvSpPr>
        <p:spPr>
          <a:xfrm>
            <a:off x="340462" y="4733443"/>
            <a:ext cx="1642186"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2" dirty="0">
                <a:solidFill>
                  <a:srgbClr val="C00000"/>
                </a:solidFill>
                <a:latin typeface="Century Schoolbook"/>
                <a:ea typeface="Century Schoolbook"/>
                <a:cs typeface="Century Schoolbook"/>
              </a:rPr>
              <a:t>Influent</a:t>
            </a:r>
            <a:r>
              <a:rPr lang="en-US" altLang="zh-CN" sz="1800" b="1" dirty="0">
                <a:solidFill>
                  <a:srgbClr val="C00000"/>
                </a:solidFill>
                <a:latin typeface="Century Schoolbook"/>
                <a:ea typeface="Century Schoolbook"/>
                <a:cs typeface="Century Schoolbook"/>
              </a:rPr>
              <a:t> </a:t>
            </a:r>
            <a:r>
              <a:rPr lang="en-US" altLang="zh-CN" sz="1800" b="1" spc="0" dirty="0">
                <a:solidFill>
                  <a:srgbClr val="C00000"/>
                </a:solidFill>
                <a:latin typeface="Century Schoolbook"/>
                <a:ea typeface="Century Schoolbook"/>
                <a:cs typeface="Century Schoolbook"/>
              </a:rPr>
              <a:t>from</a:t>
            </a:r>
            <a:endParaRPr lang="en-US" altLang="zh-CN" sz="1800">
              <a:latin typeface="Century Schoolbook"/>
              <a:ea typeface="Century Schoolbook"/>
              <a:cs typeface="Century Schoolbook"/>
            </a:endParaRPr>
          </a:p>
        </p:txBody>
      </p:sp>
      <p:sp>
        <p:nvSpPr>
          <p:cNvPr id="296" name="Text Box296"/>
          <p:cNvSpPr txBox="1"/>
          <p:nvPr/>
        </p:nvSpPr>
        <p:spPr>
          <a:xfrm>
            <a:off x="399898" y="5007462"/>
            <a:ext cx="1525294" cy="270337"/>
          </a:xfrm>
          <a:prstGeom prst="rect">
            <a:avLst/>
          </a:prstGeom>
        </p:spPr>
        <p:txBody>
          <a:bodyPr wrap="square" lIns="0" tIns="0" rIns="0" rtlCol="0">
            <a:spAutoFit/>
          </a:bodyPr>
          <a:lstStyle/>
          <a:p>
            <a:pPr algn="l">
              <a:lnSpc>
                <a:spcPts val="0"/>
              </a:lnSpc>
            </a:pPr>
            <a:endParaRPr/>
          </a:p>
          <a:p>
            <a:pPr algn="l" rtl="0">
              <a:lnSpc>
                <a:spcPts val="2129"/>
              </a:lnSpc>
            </a:pPr>
            <a:r>
              <a:rPr lang="en-US" altLang="zh-CN" sz="1800" b="1" spc="4" dirty="0">
                <a:solidFill>
                  <a:srgbClr val="C00000"/>
                </a:solidFill>
                <a:latin typeface="Century Schoolbook"/>
                <a:ea typeface="Century Schoolbook"/>
                <a:cs typeface="Century Schoolbook"/>
              </a:rPr>
              <a:t>equalization</a:t>
            </a:r>
            <a:endParaRPr lang="en-US" altLang="zh-CN" sz="1800">
              <a:latin typeface="Century Schoolbook"/>
              <a:ea typeface="Century Schoolbook"/>
              <a:cs typeface="Century Schoolbook"/>
            </a:endParaRPr>
          </a:p>
        </p:txBody>
      </p:sp>
      <p:sp>
        <p:nvSpPr>
          <p:cNvPr id="297" name="Text Box297"/>
          <p:cNvSpPr txBox="1"/>
          <p:nvPr/>
        </p:nvSpPr>
        <p:spPr>
          <a:xfrm>
            <a:off x="869594" y="5267097"/>
            <a:ext cx="7591376" cy="285216"/>
          </a:xfrm>
          <a:prstGeom prst="rect">
            <a:avLst/>
          </a:prstGeom>
        </p:spPr>
        <p:txBody>
          <a:bodyPr wrap="square" lIns="0" tIns="0" rIns="0" rtlCol="0">
            <a:spAutoFit/>
          </a:bodyPr>
          <a:lstStyle/>
          <a:p>
            <a:pPr algn="l">
              <a:lnSpc>
                <a:spcPts val="0"/>
              </a:lnSpc>
            </a:pPr>
            <a:endParaRPr/>
          </a:p>
          <a:p>
            <a:pPr algn="l" rtl="0">
              <a:lnSpc>
                <a:spcPts val="2246"/>
              </a:lnSpc>
            </a:pPr>
            <a:r>
              <a:rPr lang="en-US" altLang="zh-CN" sz="1800" b="1" spc="0" dirty="0">
                <a:solidFill>
                  <a:srgbClr val="C00000"/>
                </a:solidFill>
                <a:latin typeface="Century Schoolbook"/>
                <a:ea typeface="Century Schoolbook"/>
                <a:cs typeface="Century Schoolbook"/>
              </a:rPr>
              <a:t>tank</a:t>
            </a:r>
            <a:r>
              <a:rPr lang="en-US" altLang="zh-CN" sz="1800" b="1" spc="37214" dirty="0">
                <a:solidFill>
                  <a:srgbClr val="C00000"/>
                </a:solidFill>
                <a:latin typeface="Century Schoolbook"/>
                <a:ea typeface="Century Schoolbook"/>
                <a:cs typeface="Century Schoolbook"/>
              </a:rPr>
              <a:t> </a:t>
            </a:r>
            <a:r>
              <a:rPr lang="en-US" altLang="zh-CN" sz="1800" b="1" spc="1" dirty="0">
                <a:solidFill>
                  <a:srgbClr val="C00000"/>
                </a:solidFill>
                <a:latin typeface="Century Schoolbook"/>
                <a:ea typeface="Century Schoolbook"/>
                <a:cs typeface="Century Schoolbook"/>
              </a:rPr>
              <a:t>Influent</a:t>
            </a:r>
            <a:r>
              <a:rPr lang="en-US" altLang="zh-CN" sz="1800" b="1" dirty="0">
                <a:solidFill>
                  <a:srgbClr val="C00000"/>
                </a:solidFill>
                <a:latin typeface="Century Schoolbook"/>
                <a:ea typeface="Century Schoolbook"/>
                <a:cs typeface="Century Schoolbook"/>
              </a:rPr>
              <a:t> </a:t>
            </a:r>
            <a:r>
              <a:rPr lang="en-US" altLang="zh-CN" sz="1800" b="1" spc="0" dirty="0">
                <a:solidFill>
                  <a:srgbClr val="C00000"/>
                </a:solidFill>
                <a:latin typeface="Century Schoolbook"/>
                <a:ea typeface="Century Schoolbook"/>
                <a:cs typeface="Century Schoolbook"/>
              </a:rPr>
              <a:t>of</a:t>
            </a:r>
            <a:r>
              <a:rPr lang="en-US" altLang="zh-CN" sz="1800" b="1" dirty="0">
                <a:solidFill>
                  <a:srgbClr val="C00000"/>
                </a:solidFill>
                <a:latin typeface="Century Schoolbook"/>
                <a:ea typeface="Century Schoolbook"/>
                <a:cs typeface="Century Schoolbook"/>
              </a:rPr>
              <a:t> </a:t>
            </a:r>
            <a:r>
              <a:rPr lang="en-US" altLang="zh-CN" sz="1800" b="1" spc="0" dirty="0">
                <a:solidFill>
                  <a:srgbClr val="C00000"/>
                </a:solidFill>
                <a:latin typeface="Century Schoolbook"/>
                <a:ea typeface="Century Schoolbook"/>
                <a:cs typeface="Century Schoolbook"/>
              </a:rPr>
              <a:t>desired</a:t>
            </a:r>
            <a:endParaRPr lang="en-US" altLang="zh-CN" sz="1800">
              <a:latin typeface="Century Schoolbook"/>
              <a:ea typeface="Century Schoolbook"/>
              <a:cs typeface="Century Schoolbook"/>
            </a:endParaRPr>
          </a:p>
        </p:txBody>
      </p:sp>
      <p:sp>
        <p:nvSpPr>
          <p:cNvPr id="298" name="Text Box298"/>
          <p:cNvSpPr txBox="1"/>
          <p:nvPr/>
        </p:nvSpPr>
        <p:spPr>
          <a:xfrm>
            <a:off x="6175502" y="5541417"/>
            <a:ext cx="2317014"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C00000"/>
                </a:solidFill>
                <a:latin typeface="Century Schoolbook"/>
                <a:ea typeface="Century Schoolbook"/>
                <a:cs typeface="Century Schoolbook"/>
              </a:rPr>
              <a:t>to</a:t>
            </a:r>
            <a:r>
              <a:rPr lang="en-US" altLang="zh-CN" sz="1800" b="1" spc="-8" dirty="0">
                <a:solidFill>
                  <a:srgbClr val="C00000"/>
                </a:solidFill>
                <a:latin typeface="Century Schoolbook"/>
                <a:ea typeface="Century Schoolbook"/>
                <a:cs typeface="Century Schoolbook"/>
              </a:rPr>
              <a:t> </a:t>
            </a:r>
            <a:r>
              <a:rPr lang="en-US" altLang="zh-CN" sz="1800" b="1" spc="0" dirty="0">
                <a:solidFill>
                  <a:srgbClr val="C00000"/>
                </a:solidFill>
                <a:latin typeface="Century Schoolbook"/>
                <a:ea typeface="Century Schoolbook"/>
                <a:cs typeface="Century Schoolbook"/>
              </a:rPr>
              <a:t>pH</a:t>
            </a:r>
            <a:r>
              <a:rPr lang="en-US" altLang="zh-CN" sz="1800" b="1" spc="-9" dirty="0">
                <a:solidFill>
                  <a:srgbClr val="C00000"/>
                </a:solidFill>
                <a:latin typeface="Century Schoolbook"/>
                <a:ea typeface="Century Schoolbook"/>
                <a:cs typeface="Century Schoolbook"/>
              </a:rPr>
              <a:t> </a:t>
            </a:r>
            <a:r>
              <a:rPr lang="en-US" altLang="zh-CN" sz="1800" b="1" spc="0" dirty="0">
                <a:solidFill>
                  <a:srgbClr val="C00000"/>
                </a:solidFill>
                <a:latin typeface="Century Schoolbook"/>
                <a:ea typeface="Century Schoolbook"/>
                <a:cs typeface="Century Schoolbook"/>
              </a:rPr>
              <a:t>disperse</a:t>
            </a:r>
            <a:r>
              <a:rPr lang="en-US" altLang="zh-CN" sz="1800" b="1" dirty="0">
                <a:solidFill>
                  <a:srgbClr val="C00000"/>
                </a:solidFill>
                <a:latin typeface="Century Schoolbook"/>
                <a:ea typeface="Century Schoolbook"/>
                <a:cs typeface="Century Schoolbook"/>
              </a:rPr>
              <a:t> </a:t>
            </a:r>
            <a:r>
              <a:rPr lang="en-US" altLang="zh-CN" sz="1800" b="1" spc="3" dirty="0">
                <a:solidFill>
                  <a:srgbClr val="C00000"/>
                </a:solidFill>
                <a:latin typeface="Century Schoolbook"/>
                <a:ea typeface="Century Schoolbook"/>
                <a:cs typeface="Century Schoolbook"/>
              </a:rPr>
              <a:t>unit</a:t>
            </a:r>
            <a:endParaRPr lang="en-US" altLang="zh-CN" sz="1800">
              <a:latin typeface="Century Schoolbook"/>
              <a:ea typeface="Century Schoolbook"/>
              <a:cs typeface="Century Schoolboo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ath299"/>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300" name="Image300"/>
          <p:cNvPicPr>
            <a:picLocks noChangeAspect="1"/>
          </p:cNvPicPr>
          <p:nvPr/>
        </p:nvPicPr>
        <p:blipFill>
          <a:blip r:embed="rId2"/>
          <a:stretch>
            <a:fillRect/>
          </a:stretch>
        </p:blipFill>
        <p:spPr>
          <a:xfrm>
            <a:off x="47244" y="0"/>
            <a:ext cx="57913" cy="6857998"/>
          </a:xfrm>
          <a:prstGeom prst="rect">
            <a:avLst/>
          </a:prstGeom>
          <a:noFill/>
        </p:spPr>
      </p:pic>
      <p:grpSp>
        <p:nvGrpSpPr>
          <p:cNvPr id="301" name="Group301"/>
          <p:cNvGrpSpPr/>
          <p:nvPr/>
        </p:nvGrpSpPr>
        <p:grpSpPr>
          <a:xfrm>
            <a:off x="2426208" y="4623054"/>
            <a:ext cx="3315462" cy="2109216"/>
            <a:chOff x="2426208" y="4623054"/>
            <a:chExt cx="3315462" cy="2109216"/>
          </a:xfrm>
        </p:grpSpPr>
        <p:sp>
          <p:nvSpPr>
            <p:cNvPr id="302" name="Text Box302"/>
            <p:cNvSpPr txBox="1"/>
            <p:nvPr/>
          </p:nvSpPr>
          <p:spPr>
            <a:xfrm>
              <a:off x="2946654" y="4623054"/>
              <a:ext cx="2795016" cy="2109216"/>
            </a:xfrm>
            <a:prstGeom prst="rect">
              <a:avLst/>
            </a:prstGeom>
            <a:ln w="25908">
              <a:solidFill>
                <a:srgbClr val="0070C0"/>
              </a:solidFill>
            </a:ln>
          </p:spPr>
          <p:txBody>
            <a:bodyPr wrap="square" lIns="0" tIns="0" rIns="0" rtlCol="0">
              <a:spAutoFit/>
            </a:bodyPr>
            <a:lstStyle/>
            <a:p>
              <a:pPr algn="l">
                <a:lnSpc>
                  <a:spcPts val="5415"/>
                </a:lnSpc>
              </a:pPr>
              <a:endParaRPr/>
            </a:p>
            <a:p>
              <a:pPr marL="389128" algn="l" rtl="0">
                <a:lnSpc>
                  <a:spcPts val="2129"/>
                </a:lnSpc>
              </a:pPr>
              <a:r>
                <a:rPr lang="en-US" altLang="zh-CN" sz="1800" b="1" spc="1" dirty="0">
                  <a:solidFill>
                    <a:srgbClr val="0000FF"/>
                  </a:solidFill>
                  <a:latin typeface="Century Schoolbook"/>
                  <a:ea typeface="Century Schoolbook"/>
                  <a:cs typeface="Century Schoolbook"/>
                </a:rPr>
                <a:t>DISPERSE</a:t>
              </a:r>
              <a:r>
                <a:rPr lang="en-US" altLang="zh-CN" sz="1800" b="1" spc="-26" dirty="0">
                  <a:solidFill>
                    <a:srgbClr val="0000FF"/>
                  </a:solidFill>
                  <a:latin typeface="Century Schoolbook"/>
                  <a:ea typeface="Century Schoolbook"/>
                  <a:cs typeface="Century Schoolbook"/>
                </a:rPr>
                <a:t> </a:t>
              </a:r>
              <a:r>
                <a:rPr lang="en-US" altLang="zh-CN" sz="1800" b="1" spc="2" dirty="0">
                  <a:solidFill>
                    <a:srgbClr val="0000FF"/>
                  </a:solidFill>
                  <a:latin typeface="Century Schoolbook"/>
                  <a:ea typeface="Century Schoolbook"/>
                  <a:cs typeface="Century Schoolbook"/>
                </a:rPr>
                <a:t>UNIT</a:t>
              </a:r>
              <a:endParaRPr lang="en-US" altLang="zh-CN" sz="1800">
                <a:latin typeface="Century Schoolbook"/>
                <a:ea typeface="Century Schoolbook"/>
                <a:cs typeface="Century Schoolbook"/>
              </a:endParaRPr>
            </a:p>
            <a:p>
              <a:pPr marL="139192" algn="l" rtl="0">
                <a:lnSpc>
                  <a:spcPts val="1417"/>
                </a:lnSpc>
                <a:spcBef>
                  <a:spcPts val="2199"/>
                </a:spcBef>
              </a:pPr>
              <a:r>
                <a:rPr lang="en-US" altLang="zh-CN" sz="1200" spc="0" dirty="0">
                  <a:solidFill>
                    <a:srgbClr val="0000FF"/>
                  </a:solidFill>
                  <a:latin typeface="Century Schoolbook"/>
                  <a:ea typeface="Century Schoolbook"/>
                  <a:cs typeface="Century Schoolbook"/>
                </a:rPr>
                <a:t>(</a:t>
              </a:r>
              <a:r>
                <a:rPr lang="en-US" altLang="zh-CN" sz="1200" dirty="0">
                  <a:solidFill>
                    <a:srgbClr val="0000FF"/>
                  </a:solidFill>
                  <a:latin typeface="Century Schoolbook"/>
                  <a:ea typeface="Century Schoolbook"/>
                  <a:cs typeface="Century Schoolbook"/>
                </a:rPr>
                <a:t> </a:t>
              </a:r>
              <a:r>
                <a:rPr lang="en-US" altLang="zh-CN" sz="1200" spc="0" dirty="0">
                  <a:solidFill>
                    <a:srgbClr val="0000FF"/>
                  </a:solidFill>
                  <a:latin typeface="Century Schoolbook"/>
                  <a:ea typeface="Century Schoolbook"/>
                  <a:cs typeface="Century Schoolbook"/>
                </a:rPr>
                <a:t>MIXING</a:t>
              </a:r>
              <a:r>
                <a:rPr lang="en-US" altLang="zh-CN" sz="1200" spc="17" dirty="0">
                  <a:solidFill>
                    <a:srgbClr val="0000FF"/>
                  </a:solidFill>
                  <a:latin typeface="Century Schoolbook"/>
                  <a:ea typeface="Century Schoolbook"/>
                  <a:cs typeface="Century Schoolbook"/>
                </a:rPr>
                <a:t> </a:t>
              </a:r>
              <a:r>
                <a:rPr lang="en-US" altLang="zh-CN" sz="1200" spc="0" dirty="0">
                  <a:solidFill>
                    <a:srgbClr val="0000FF"/>
                  </a:solidFill>
                  <a:latin typeface="Century Schoolbook"/>
                  <a:ea typeface="Century Schoolbook"/>
                  <a:cs typeface="Century Schoolbook"/>
                </a:rPr>
                <a:t>OF</a:t>
              </a:r>
              <a:r>
                <a:rPr lang="en-US" altLang="zh-CN" sz="1200" spc="5" dirty="0">
                  <a:solidFill>
                    <a:srgbClr val="0000FF"/>
                  </a:solidFill>
                  <a:latin typeface="Century Schoolbook"/>
                  <a:ea typeface="Century Schoolbook"/>
                  <a:cs typeface="Century Schoolbook"/>
                </a:rPr>
                <a:t> </a:t>
              </a:r>
              <a:r>
                <a:rPr lang="en-US" altLang="zh-CN" sz="1200" spc="2" dirty="0">
                  <a:solidFill>
                    <a:srgbClr val="0000FF"/>
                  </a:solidFill>
                  <a:latin typeface="Century Schoolbook"/>
                  <a:ea typeface="Century Schoolbook"/>
                  <a:cs typeface="Century Schoolbook"/>
                </a:rPr>
                <a:t>SLUDGE</a:t>
              </a:r>
              <a:r>
                <a:rPr lang="en-US" altLang="zh-CN" sz="1200" spc="-24" dirty="0">
                  <a:solidFill>
                    <a:srgbClr val="0000FF"/>
                  </a:solidFill>
                  <a:latin typeface="Century Schoolbook"/>
                  <a:ea typeface="Century Schoolbook"/>
                  <a:cs typeface="Century Schoolbook"/>
                </a:rPr>
                <a:t> </a:t>
              </a:r>
              <a:r>
                <a:rPr lang="en-US" altLang="zh-CN" sz="1200" spc="0" dirty="0">
                  <a:solidFill>
                    <a:srgbClr val="0000FF"/>
                  </a:solidFill>
                  <a:latin typeface="Century Schoolbook"/>
                  <a:ea typeface="Century Schoolbook"/>
                  <a:cs typeface="Century Schoolbook"/>
                </a:rPr>
                <a:t>&amp;</a:t>
              </a:r>
              <a:r>
                <a:rPr lang="en-US" altLang="zh-CN" sz="1200" spc="5" dirty="0">
                  <a:solidFill>
                    <a:srgbClr val="0000FF"/>
                  </a:solidFill>
                  <a:latin typeface="Century Schoolbook"/>
                  <a:ea typeface="Century Schoolbook"/>
                  <a:cs typeface="Century Schoolbook"/>
                </a:rPr>
                <a:t> </a:t>
              </a:r>
              <a:r>
                <a:rPr lang="en-US" altLang="zh-CN" sz="1200" spc="0" dirty="0">
                  <a:solidFill>
                    <a:srgbClr val="0000FF"/>
                  </a:solidFill>
                  <a:latin typeface="Century Schoolbook"/>
                  <a:ea typeface="Century Schoolbook"/>
                  <a:cs typeface="Century Schoolbook"/>
                </a:rPr>
                <a:t>WASTE)</a:t>
              </a:r>
              <a:endParaRPr lang="en-US" altLang="zh-CN" sz="1200">
                <a:latin typeface="Century Schoolbook"/>
                <a:ea typeface="Century Schoolbook"/>
                <a:cs typeface="Century Schoolbook"/>
              </a:endParaRPr>
            </a:p>
          </p:txBody>
        </p:sp>
        <p:sp>
          <p:nvSpPr>
            <p:cNvPr id="303" name="Path303"/>
            <p:cNvSpPr/>
            <p:nvPr/>
          </p:nvSpPr>
          <p:spPr>
            <a:xfrm>
              <a:off x="2439162" y="5639562"/>
              <a:ext cx="533400" cy="152400"/>
            </a:xfrm>
            <a:custGeom>
              <a:avLst/>
              <a:gdLst/>
              <a:ahLst/>
              <a:cxnLst/>
              <a:rect l="l" t="t" r="r" b="b"/>
              <a:pathLst>
                <a:path w="533400" h="152400">
                  <a:moveTo>
                    <a:pt x="0" y="38100"/>
                  </a:moveTo>
                  <a:lnTo>
                    <a:pt x="457200" y="38100"/>
                  </a:lnTo>
                  <a:lnTo>
                    <a:pt x="457200" y="0"/>
                  </a:lnTo>
                  <a:lnTo>
                    <a:pt x="533400" y="76200"/>
                  </a:lnTo>
                  <a:lnTo>
                    <a:pt x="457200" y="152400"/>
                  </a:lnTo>
                  <a:lnTo>
                    <a:pt x="457200" y="114300"/>
                  </a:lnTo>
                  <a:lnTo>
                    <a:pt x="0" y="114300"/>
                  </a:lnTo>
                  <a:lnTo>
                    <a:pt x="0" y="3810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304" name="Path304"/>
            <p:cNvSpPr/>
            <p:nvPr/>
          </p:nvSpPr>
          <p:spPr>
            <a:xfrm>
              <a:off x="2426208" y="5626608"/>
              <a:ext cx="559308" cy="178308"/>
            </a:xfrm>
            <a:custGeom>
              <a:avLst/>
              <a:gdLst/>
              <a:ahLst/>
              <a:cxnLst/>
              <a:rect l="l" t="t" r="r" b="b"/>
              <a:pathLst>
                <a:path w="559308" h="178308">
                  <a:moveTo>
                    <a:pt x="12954" y="51054"/>
                  </a:moveTo>
                  <a:lnTo>
                    <a:pt x="470154" y="51054"/>
                  </a:lnTo>
                  <a:lnTo>
                    <a:pt x="470154" y="12954"/>
                  </a:lnTo>
                  <a:lnTo>
                    <a:pt x="546354" y="89154"/>
                  </a:lnTo>
                  <a:lnTo>
                    <a:pt x="470154" y="165354"/>
                  </a:lnTo>
                  <a:lnTo>
                    <a:pt x="470154" y="127254"/>
                  </a:lnTo>
                  <a:lnTo>
                    <a:pt x="12954" y="127254"/>
                  </a:lnTo>
                  <a:lnTo>
                    <a:pt x="12954" y="51054"/>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grpSp>
      <p:grpSp>
        <p:nvGrpSpPr>
          <p:cNvPr id="305" name="Group305"/>
          <p:cNvGrpSpPr/>
          <p:nvPr/>
        </p:nvGrpSpPr>
        <p:grpSpPr>
          <a:xfrm>
            <a:off x="4281615" y="3822954"/>
            <a:ext cx="353695" cy="862648"/>
            <a:chOff x="4281615" y="3822954"/>
            <a:chExt cx="353695" cy="862648"/>
          </a:xfrm>
        </p:grpSpPr>
        <p:sp>
          <p:nvSpPr>
            <p:cNvPr id="306" name="Path306"/>
            <p:cNvSpPr/>
            <p:nvPr/>
          </p:nvSpPr>
          <p:spPr>
            <a:xfrm>
              <a:off x="4344162" y="3848862"/>
              <a:ext cx="228600" cy="800100"/>
            </a:xfrm>
            <a:custGeom>
              <a:avLst/>
              <a:gdLst/>
              <a:ahLst/>
              <a:cxnLst/>
              <a:rect l="l" t="t" r="r" b="b"/>
              <a:pathLst>
                <a:path w="228600" h="800100">
                  <a:moveTo>
                    <a:pt x="171450" y="0"/>
                  </a:moveTo>
                  <a:lnTo>
                    <a:pt x="171450" y="685800"/>
                  </a:lnTo>
                  <a:lnTo>
                    <a:pt x="228600" y="685800"/>
                  </a:lnTo>
                  <a:lnTo>
                    <a:pt x="114300" y="800100"/>
                  </a:lnTo>
                  <a:lnTo>
                    <a:pt x="0" y="685800"/>
                  </a:lnTo>
                  <a:lnTo>
                    <a:pt x="57150" y="685800"/>
                  </a:lnTo>
                  <a:lnTo>
                    <a:pt x="57150" y="0"/>
                  </a:lnTo>
                  <a:lnTo>
                    <a:pt x="171450" y="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307" name="Path307"/>
            <p:cNvSpPr/>
            <p:nvPr/>
          </p:nvSpPr>
          <p:spPr>
            <a:xfrm>
              <a:off x="4281615" y="3822954"/>
              <a:ext cx="353695" cy="862648"/>
            </a:xfrm>
            <a:custGeom>
              <a:avLst/>
              <a:gdLst/>
              <a:ahLst/>
              <a:cxnLst/>
              <a:rect l="l" t="t" r="r" b="b"/>
              <a:pathLst>
                <a:path w="353695" h="862648">
                  <a:moveTo>
                    <a:pt x="233997" y="25908"/>
                  </a:moveTo>
                  <a:lnTo>
                    <a:pt x="233997" y="711708"/>
                  </a:lnTo>
                  <a:lnTo>
                    <a:pt x="291147" y="711708"/>
                  </a:lnTo>
                  <a:lnTo>
                    <a:pt x="176847" y="826008"/>
                  </a:lnTo>
                  <a:lnTo>
                    <a:pt x="62547" y="711708"/>
                  </a:lnTo>
                  <a:lnTo>
                    <a:pt x="119697" y="711708"/>
                  </a:lnTo>
                  <a:lnTo>
                    <a:pt x="119697" y="25908"/>
                  </a:lnTo>
                  <a:lnTo>
                    <a:pt x="233997" y="25908"/>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grpSp>
      <p:grpSp>
        <p:nvGrpSpPr>
          <p:cNvPr id="308" name="Group308"/>
          <p:cNvGrpSpPr/>
          <p:nvPr/>
        </p:nvGrpSpPr>
        <p:grpSpPr>
          <a:xfrm>
            <a:off x="5702808" y="12699"/>
            <a:ext cx="3441192" cy="6832600"/>
            <a:chOff x="5702808" y="12699"/>
            <a:chExt cx="3441192" cy="6832600"/>
          </a:xfrm>
        </p:grpSpPr>
        <p:pic>
          <p:nvPicPr>
            <p:cNvPr id="309" name="Image309"/>
            <p:cNvPicPr>
              <a:picLocks noChangeAspect="1"/>
            </p:cNvPicPr>
            <p:nvPr/>
          </p:nvPicPr>
          <p:blipFill>
            <a:blip r:embed="rId3"/>
            <a:stretch>
              <a:fillRect/>
            </a:stretch>
          </p:blipFill>
          <p:spPr>
            <a:xfrm>
              <a:off x="8839200" y="12699"/>
              <a:ext cx="304800" cy="6832600"/>
            </a:xfrm>
            <a:prstGeom prst="rect">
              <a:avLst/>
            </a:prstGeom>
            <a:noFill/>
          </p:spPr>
        </p:pic>
        <p:sp>
          <p:nvSpPr>
            <p:cNvPr id="310" name="Path310"/>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311" name="Path311"/>
            <p:cNvSpPr/>
            <p:nvPr/>
          </p:nvSpPr>
          <p:spPr>
            <a:xfrm>
              <a:off x="5715762" y="5715762"/>
              <a:ext cx="1143000" cy="76200"/>
            </a:xfrm>
            <a:custGeom>
              <a:avLst/>
              <a:gdLst/>
              <a:ahLst/>
              <a:cxnLst/>
              <a:rect l="l" t="t" r="r" b="b"/>
              <a:pathLst>
                <a:path w="1143000" h="76200">
                  <a:moveTo>
                    <a:pt x="0" y="57150"/>
                  </a:moveTo>
                  <a:lnTo>
                    <a:pt x="1104900" y="57150"/>
                  </a:lnTo>
                  <a:lnTo>
                    <a:pt x="1104900" y="76200"/>
                  </a:lnTo>
                  <a:lnTo>
                    <a:pt x="1143000" y="38100"/>
                  </a:lnTo>
                  <a:lnTo>
                    <a:pt x="1104900" y="0"/>
                  </a:lnTo>
                  <a:lnTo>
                    <a:pt x="1104900" y="19050"/>
                  </a:lnTo>
                  <a:lnTo>
                    <a:pt x="0" y="19050"/>
                  </a:lnTo>
                  <a:lnTo>
                    <a:pt x="0" y="5715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312" name="Path312"/>
            <p:cNvSpPr/>
            <p:nvPr/>
          </p:nvSpPr>
          <p:spPr>
            <a:xfrm>
              <a:off x="5702808" y="5702808"/>
              <a:ext cx="1168908" cy="102108"/>
            </a:xfrm>
            <a:custGeom>
              <a:avLst/>
              <a:gdLst/>
              <a:ahLst/>
              <a:cxnLst/>
              <a:rect l="l" t="t" r="r" b="b"/>
              <a:pathLst>
                <a:path w="1168908" h="102108">
                  <a:moveTo>
                    <a:pt x="12954" y="70104"/>
                  </a:moveTo>
                  <a:lnTo>
                    <a:pt x="1117854" y="70104"/>
                  </a:lnTo>
                  <a:lnTo>
                    <a:pt x="1117854" y="89154"/>
                  </a:lnTo>
                  <a:lnTo>
                    <a:pt x="1155954" y="51054"/>
                  </a:lnTo>
                  <a:lnTo>
                    <a:pt x="1117854" y="12954"/>
                  </a:lnTo>
                  <a:lnTo>
                    <a:pt x="1117854" y="32004"/>
                  </a:lnTo>
                  <a:lnTo>
                    <a:pt x="12954" y="32004"/>
                  </a:lnTo>
                  <a:lnTo>
                    <a:pt x="12954" y="70104"/>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pic>
          <p:nvPicPr>
            <p:cNvPr id="313" name="Image313"/>
            <p:cNvPicPr>
              <a:picLocks noChangeAspect="1"/>
            </p:cNvPicPr>
            <p:nvPr/>
          </p:nvPicPr>
          <p:blipFill>
            <a:blip r:embed="rId4"/>
            <a:stretch>
              <a:fillRect/>
            </a:stretch>
          </p:blipFill>
          <p:spPr>
            <a:xfrm>
              <a:off x="5981700" y="2145792"/>
              <a:ext cx="2976372" cy="2316480"/>
            </a:xfrm>
            <a:prstGeom prst="rect">
              <a:avLst/>
            </a:prstGeom>
            <a:noFill/>
          </p:spPr>
        </p:pic>
        <p:sp>
          <p:nvSpPr>
            <p:cNvPr id="314" name="Path314"/>
            <p:cNvSpPr/>
            <p:nvPr/>
          </p:nvSpPr>
          <p:spPr>
            <a:xfrm>
              <a:off x="5988558" y="2152650"/>
              <a:ext cx="2907792" cy="2247900"/>
            </a:xfrm>
            <a:custGeom>
              <a:avLst/>
              <a:gdLst/>
              <a:ahLst/>
              <a:cxnLst/>
              <a:rect l="l" t="t" r="r" b="b"/>
              <a:pathLst>
                <a:path w="2907792" h="2247900">
                  <a:moveTo>
                    <a:pt x="38100" y="2209800"/>
                  </a:moveTo>
                  <a:lnTo>
                    <a:pt x="2869692" y="2209800"/>
                  </a:lnTo>
                  <a:lnTo>
                    <a:pt x="2869692" y="38100"/>
                  </a:lnTo>
                  <a:lnTo>
                    <a:pt x="38100" y="38100"/>
                  </a:lnTo>
                  <a:lnTo>
                    <a:pt x="38100" y="2209800"/>
                  </a:lnTo>
                  <a:close/>
                </a:path>
              </a:pathLst>
            </a:custGeom>
            <a:solidFill>
              <a:srgbClr val="FE8637">
                <a:alpha val="0"/>
              </a:srgbClr>
            </a:solidFill>
            <a:ln w="30480" cap="sq">
              <a:solidFill>
                <a:srgbClr val="0070C0"/>
              </a:solidFill>
              <a:prstDash val="solid"/>
            </a:ln>
          </p:spPr>
          <p:txBody>
            <a:bodyPr rtlCol="0" anchor="ctr"/>
            <a:lstStyle/>
            <a:p>
              <a:pPr algn="ctr"/>
              <a:endParaRPr lang="en-US" altLang="zh-CN"/>
            </a:p>
          </p:txBody>
        </p:sp>
      </p:grpSp>
      <p:sp>
        <p:nvSpPr>
          <p:cNvPr id="315" name="Text Box315"/>
          <p:cNvSpPr txBox="1"/>
          <p:nvPr/>
        </p:nvSpPr>
        <p:spPr>
          <a:xfrm>
            <a:off x="2846578" y="425145"/>
            <a:ext cx="2727656" cy="359969"/>
          </a:xfrm>
          <a:prstGeom prst="rect">
            <a:avLst/>
          </a:prstGeom>
        </p:spPr>
        <p:txBody>
          <a:bodyPr wrap="square" lIns="0" tIns="0" rIns="0" rtlCol="0">
            <a:spAutoFit/>
          </a:bodyPr>
          <a:lstStyle/>
          <a:p>
            <a:pPr algn="l">
              <a:lnSpc>
                <a:spcPts val="0"/>
              </a:lnSpc>
            </a:pPr>
            <a:endParaRPr/>
          </a:p>
          <a:p>
            <a:pPr algn="l" rtl="0">
              <a:lnSpc>
                <a:spcPts val="2834"/>
              </a:lnSpc>
            </a:pPr>
            <a:r>
              <a:rPr lang="en-US" altLang="zh-CN" sz="2400" b="1" spc="1" dirty="0">
                <a:solidFill>
                  <a:srgbClr val="0000FF"/>
                </a:solidFill>
                <a:latin typeface="Century Schoolbook"/>
                <a:ea typeface="Century Schoolbook"/>
                <a:cs typeface="Century Schoolbook"/>
              </a:rPr>
              <a:t>DISPERSE</a:t>
            </a:r>
            <a:r>
              <a:rPr lang="en-US" altLang="zh-CN" sz="2400" b="1" spc="-10" dirty="0">
                <a:solidFill>
                  <a:srgbClr val="0000FF"/>
                </a:solidFill>
                <a:latin typeface="Century Schoolbook"/>
                <a:ea typeface="Century Schoolbook"/>
                <a:cs typeface="Century Schoolbook"/>
              </a:rPr>
              <a:t> </a:t>
            </a:r>
            <a:r>
              <a:rPr lang="en-US" altLang="zh-CN" sz="2400" b="1" spc="2" dirty="0">
                <a:solidFill>
                  <a:srgbClr val="0000FF"/>
                </a:solidFill>
                <a:latin typeface="Century Schoolbook"/>
                <a:ea typeface="Century Schoolbook"/>
                <a:cs typeface="Century Schoolbook"/>
              </a:rPr>
              <a:t>UNIT</a:t>
            </a:r>
            <a:endParaRPr lang="en-US" altLang="zh-CN" sz="2400">
              <a:latin typeface="Century Schoolbook"/>
              <a:ea typeface="Century Schoolbook"/>
              <a:cs typeface="Century Schoolbook"/>
            </a:endParaRPr>
          </a:p>
        </p:txBody>
      </p:sp>
      <p:sp>
        <p:nvSpPr>
          <p:cNvPr id="316" name="Text Box316"/>
          <p:cNvSpPr txBox="1"/>
          <p:nvPr/>
        </p:nvSpPr>
        <p:spPr>
          <a:xfrm>
            <a:off x="396240" y="883165"/>
            <a:ext cx="7932106" cy="605374"/>
          </a:xfrm>
          <a:prstGeom prst="rect">
            <a:avLst/>
          </a:prstGeom>
        </p:spPr>
        <p:txBody>
          <a:bodyPr wrap="square" lIns="0" tIns="0" rIns="0" rtlCol="0">
            <a:spAutoFit/>
          </a:bodyPr>
          <a:lstStyle/>
          <a:p>
            <a:pPr algn="l">
              <a:lnSpc>
                <a:spcPts val="0"/>
              </a:lnSpc>
            </a:pPr>
            <a:endParaRPr/>
          </a:p>
          <a:p>
            <a:pPr algn="l" rtl="0">
              <a:lnSpc>
                <a:spcPts val="2383"/>
              </a:lnSpc>
            </a:pPr>
            <a:r>
              <a:rPr lang="en-US" altLang="zh-CN" sz="2000" b="1" spc="1" dirty="0">
                <a:solidFill>
                  <a:srgbClr val="292400"/>
                </a:solidFill>
                <a:latin typeface="Century Schoolbook"/>
                <a:ea typeface="Century Schoolbook"/>
                <a:cs typeface="Century Schoolbook"/>
              </a:rPr>
              <a:t>Disperse</a:t>
            </a:r>
            <a:r>
              <a:rPr lang="en-US" altLang="zh-CN" sz="2000" b="1" spc="340" dirty="0">
                <a:solidFill>
                  <a:srgbClr val="292400"/>
                </a:solidFill>
                <a:latin typeface="Century Schoolbook"/>
                <a:ea typeface="Century Schoolbook"/>
                <a:cs typeface="Century Schoolbook"/>
              </a:rPr>
              <a:t> </a:t>
            </a:r>
            <a:r>
              <a:rPr lang="en-US" altLang="zh-CN" sz="2000" b="1" spc="0" dirty="0">
                <a:solidFill>
                  <a:srgbClr val="292400"/>
                </a:solidFill>
                <a:latin typeface="Century Schoolbook"/>
                <a:ea typeface="Century Schoolbook"/>
                <a:cs typeface="Century Schoolbook"/>
              </a:rPr>
              <a:t>tank</a:t>
            </a:r>
            <a:r>
              <a:rPr lang="en-US" altLang="zh-CN" sz="2000" b="1" spc="324" dirty="0">
                <a:solidFill>
                  <a:srgbClr val="292400"/>
                </a:solidFill>
                <a:latin typeface="Century Schoolbook"/>
                <a:ea typeface="Century Schoolbook"/>
                <a:cs typeface="Century Schoolbook"/>
              </a:rPr>
              <a:t> </a:t>
            </a:r>
            <a:r>
              <a:rPr lang="en-US" altLang="zh-CN" sz="2000" b="1" spc="5" dirty="0">
                <a:solidFill>
                  <a:srgbClr val="292400"/>
                </a:solidFill>
                <a:latin typeface="Century Schoolbook"/>
                <a:ea typeface="Century Schoolbook"/>
                <a:cs typeface="Century Schoolbook"/>
              </a:rPr>
              <a:t>mixes</a:t>
            </a:r>
            <a:r>
              <a:rPr lang="en-US" altLang="zh-CN" sz="2000" b="1" spc="323" dirty="0">
                <a:solidFill>
                  <a:srgbClr val="292400"/>
                </a:solidFill>
                <a:latin typeface="Century Schoolbook"/>
                <a:ea typeface="Century Schoolbook"/>
                <a:cs typeface="Century Schoolbook"/>
              </a:rPr>
              <a:t> </a:t>
            </a:r>
            <a:r>
              <a:rPr lang="en-US" altLang="zh-CN" sz="2000" b="1" spc="-2" dirty="0">
                <a:solidFill>
                  <a:srgbClr val="292400"/>
                </a:solidFill>
                <a:latin typeface="Century Schoolbook"/>
                <a:ea typeface="Century Schoolbook"/>
                <a:cs typeface="Century Schoolbook"/>
              </a:rPr>
              <a:t>the</a:t>
            </a:r>
            <a:r>
              <a:rPr lang="en-US" altLang="zh-CN" sz="2000" b="1" spc="334" dirty="0">
                <a:solidFill>
                  <a:srgbClr val="292400"/>
                </a:solidFill>
                <a:latin typeface="Century Schoolbook"/>
                <a:ea typeface="Century Schoolbook"/>
                <a:cs typeface="Century Schoolbook"/>
              </a:rPr>
              <a:t> </a:t>
            </a:r>
            <a:r>
              <a:rPr lang="en-US" altLang="zh-CN" sz="2000" b="1" spc="2" dirty="0">
                <a:solidFill>
                  <a:srgbClr val="292400"/>
                </a:solidFill>
                <a:latin typeface="Century Schoolbook"/>
                <a:ea typeface="Century Schoolbook"/>
                <a:cs typeface="Century Schoolbook"/>
              </a:rPr>
              <a:t>sludge</a:t>
            </a:r>
            <a:r>
              <a:rPr lang="en-US" altLang="zh-CN" sz="2000" b="1" spc="339" dirty="0">
                <a:solidFill>
                  <a:srgbClr val="292400"/>
                </a:solidFill>
                <a:latin typeface="Century Schoolbook"/>
                <a:ea typeface="Century Schoolbook"/>
                <a:cs typeface="Century Schoolbook"/>
              </a:rPr>
              <a:t> </a:t>
            </a:r>
            <a:r>
              <a:rPr lang="en-US" altLang="zh-CN" sz="2000" b="1" spc="1" dirty="0">
                <a:solidFill>
                  <a:srgbClr val="292400"/>
                </a:solidFill>
                <a:latin typeface="Century Schoolbook"/>
                <a:ea typeface="Century Schoolbook"/>
                <a:cs typeface="Century Schoolbook"/>
              </a:rPr>
              <a:t>coming</a:t>
            </a:r>
            <a:r>
              <a:rPr lang="en-US" altLang="zh-CN" sz="2000" b="1" spc="338" dirty="0">
                <a:solidFill>
                  <a:srgbClr val="292400"/>
                </a:solidFill>
                <a:latin typeface="Century Schoolbook"/>
                <a:ea typeface="Century Schoolbook"/>
                <a:cs typeface="Century Schoolbook"/>
              </a:rPr>
              <a:t> </a:t>
            </a:r>
            <a:r>
              <a:rPr lang="en-US" altLang="zh-CN" sz="2000" b="1" spc="-3" dirty="0">
                <a:solidFill>
                  <a:srgbClr val="292400"/>
                </a:solidFill>
                <a:latin typeface="Century Schoolbook"/>
                <a:ea typeface="Century Schoolbook"/>
                <a:cs typeface="Century Schoolbook"/>
              </a:rPr>
              <a:t>from</a:t>
            </a:r>
            <a:r>
              <a:rPr lang="en-US" altLang="zh-CN" sz="2000" b="1" spc="330" dirty="0">
                <a:solidFill>
                  <a:srgbClr val="292400"/>
                </a:solidFill>
                <a:latin typeface="Century Schoolbook"/>
                <a:ea typeface="Century Schoolbook"/>
                <a:cs typeface="Century Schoolbook"/>
              </a:rPr>
              <a:t> </a:t>
            </a:r>
            <a:r>
              <a:rPr lang="en-US" altLang="zh-CN" sz="2000" b="1" spc="1" dirty="0">
                <a:solidFill>
                  <a:srgbClr val="292400"/>
                </a:solidFill>
                <a:latin typeface="Century Schoolbook"/>
                <a:ea typeface="Century Schoolbook"/>
                <a:cs typeface="Century Schoolbook"/>
              </a:rPr>
              <a:t>recycle</a:t>
            </a:r>
            <a:r>
              <a:rPr lang="en-US" altLang="zh-CN" sz="2000" b="1" spc="334" dirty="0">
                <a:solidFill>
                  <a:srgbClr val="292400"/>
                </a:solidFill>
                <a:latin typeface="Century Schoolbook"/>
                <a:ea typeface="Century Schoolbook"/>
                <a:cs typeface="Century Schoolbook"/>
              </a:rPr>
              <a:t> </a:t>
            </a:r>
            <a:r>
              <a:rPr lang="en-US" altLang="zh-CN" sz="2000" b="1" spc="0" dirty="0">
                <a:solidFill>
                  <a:srgbClr val="292400"/>
                </a:solidFill>
                <a:latin typeface="Century Schoolbook"/>
                <a:ea typeface="Century Schoolbook"/>
                <a:cs typeface="Century Schoolbook"/>
              </a:rPr>
              <a:t>tank</a:t>
            </a:r>
            <a:r>
              <a:rPr lang="en-US" altLang="zh-CN" sz="2000" b="1" dirty="0">
                <a:solidFill>
                  <a:srgbClr val="292400"/>
                </a:solidFill>
                <a:latin typeface="Century Schoolbook"/>
                <a:ea typeface="Century Schoolbook"/>
                <a:cs typeface="Century Schoolbook"/>
              </a:rPr>
              <a:t> </a:t>
            </a:r>
            <a:r>
              <a:rPr lang="en-US" altLang="zh-CN" sz="2000" b="1" spc="2" dirty="0">
                <a:solidFill>
                  <a:srgbClr val="292400"/>
                </a:solidFill>
                <a:latin typeface="Century Schoolbook"/>
                <a:ea typeface="Century Schoolbook"/>
                <a:cs typeface="Century Schoolbook"/>
              </a:rPr>
              <a:t>with</a:t>
            </a:r>
            <a:r>
              <a:rPr lang="en-US" altLang="zh-CN" sz="2000" b="1" spc="-6" dirty="0">
                <a:solidFill>
                  <a:srgbClr val="292400"/>
                </a:solidFill>
                <a:latin typeface="Century Schoolbook"/>
                <a:ea typeface="Century Schoolbook"/>
                <a:cs typeface="Century Schoolbook"/>
              </a:rPr>
              <a:t> </a:t>
            </a:r>
            <a:r>
              <a:rPr lang="en-US" altLang="zh-CN" sz="2000" b="1" spc="2" dirty="0">
                <a:solidFill>
                  <a:srgbClr val="292400"/>
                </a:solidFill>
                <a:latin typeface="Century Schoolbook"/>
                <a:ea typeface="Century Schoolbook"/>
                <a:cs typeface="Century Schoolbook"/>
              </a:rPr>
              <a:t>waste</a:t>
            </a:r>
            <a:r>
              <a:rPr lang="en-US" altLang="zh-CN" sz="2000" b="1" spc="-11" dirty="0">
                <a:solidFill>
                  <a:srgbClr val="292400"/>
                </a:solidFill>
                <a:latin typeface="Century Schoolbook"/>
                <a:ea typeface="Century Schoolbook"/>
                <a:cs typeface="Century Schoolbook"/>
              </a:rPr>
              <a:t> </a:t>
            </a:r>
            <a:r>
              <a:rPr lang="en-US" altLang="zh-CN" sz="2000" b="1" spc="0" dirty="0">
                <a:solidFill>
                  <a:srgbClr val="292400"/>
                </a:solidFill>
                <a:latin typeface="Century Schoolbook"/>
                <a:ea typeface="Century Schoolbook"/>
                <a:cs typeface="Century Schoolbook"/>
              </a:rPr>
              <a:t>water</a:t>
            </a:r>
            <a:r>
              <a:rPr lang="en-US" altLang="zh-CN" sz="2000" b="1" dirty="0">
                <a:solidFill>
                  <a:srgbClr val="292400"/>
                </a:solidFill>
                <a:latin typeface="Century Schoolbook"/>
                <a:ea typeface="Century Schoolbook"/>
                <a:cs typeface="Century Schoolbook"/>
              </a:rPr>
              <a:t> </a:t>
            </a:r>
            <a:r>
              <a:rPr lang="en-US" altLang="zh-CN" sz="2000" b="1" spc="3" dirty="0">
                <a:solidFill>
                  <a:srgbClr val="292400"/>
                </a:solidFill>
                <a:latin typeface="Century Schoolbook"/>
                <a:ea typeface="Century Schoolbook"/>
                <a:cs typeface="Century Schoolbook"/>
              </a:rPr>
              <a:t>for</a:t>
            </a:r>
            <a:r>
              <a:rPr lang="en-US" altLang="zh-CN" sz="2000" b="1" spc="-10" dirty="0">
                <a:solidFill>
                  <a:srgbClr val="292400"/>
                </a:solidFill>
                <a:latin typeface="Century Schoolbook"/>
                <a:ea typeface="Century Schoolbook"/>
                <a:cs typeface="Century Schoolbook"/>
              </a:rPr>
              <a:t> </a:t>
            </a:r>
            <a:r>
              <a:rPr lang="en-US" altLang="zh-CN" sz="2000" b="1" spc="0" dirty="0">
                <a:solidFill>
                  <a:srgbClr val="292400"/>
                </a:solidFill>
                <a:latin typeface="Century Schoolbook"/>
                <a:ea typeface="Century Schoolbook"/>
                <a:cs typeface="Century Schoolbook"/>
              </a:rPr>
              <a:t>to</a:t>
            </a:r>
            <a:r>
              <a:rPr lang="en-US" altLang="zh-CN" sz="2000" b="1" dirty="0">
                <a:solidFill>
                  <a:srgbClr val="292400"/>
                </a:solidFill>
                <a:latin typeface="Century Schoolbook"/>
                <a:ea typeface="Century Schoolbook"/>
                <a:cs typeface="Century Schoolbook"/>
              </a:rPr>
              <a:t> </a:t>
            </a:r>
            <a:r>
              <a:rPr lang="en-US" altLang="zh-CN" sz="2000" b="1" spc="3" dirty="0">
                <a:solidFill>
                  <a:srgbClr val="292400"/>
                </a:solidFill>
                <a:latin typeface="Century Schoolbook"/>
                <a:ea typeface="Century Schoolbook"/>
                <a:cs typeface="Century Schoolbook"/>
              </a:rPr>
              <a:t>proper</a:t>
            </a:r>
            <a:r>
              <a:rPr lang="en-US" altLang="zh-CN" sz="2000" b="1" spc="-11" dirty="0">
                <a:solidFill>
                  <a:srgbClr val="292400"/>
                </a:solidFill>
                <a:latin typeface="Century Schoolbook"/>
                <a:ea typeface="Century Schoolbook"/>
                <a:cs typeface="Century Schoolbook"/>
              </a:rPr>
              <a:t> </a:t>
            </a:r>
            <a:r>
              <a:rPr lang="en-US" altLang="zh-CN" sz="2000" b="1" spc="2" dirty="0">
                <a:solidFill>
                  <a:srgbClr val="292400"/>
                </a:solidFill>
                <a:latin typeface="Century Schoolbook"/>
                <a:ea typeface="Century Schoolbook"/>
                <a:cs typeface="Century Schoolbook"/>
              </a:rPr>
              <a:t>aeration.</a:t>
            </a:r>
            <a:endParaRPr lang="en-US" altLang="zh-CN" sz="2000">
              <a:latin typeface="Century Schoolbook"/>
              <a:ea typeface="Century Schoolbook"/>
              <a:cs typeface="Century Schoolbook"/>
            </a:endParaRPr>
          </a:p>
        </p:txBody>
      </p:sp>
      <p:sp>
        <p:nvSpPr>
          <p:cNvPr id="317" name="Text Box317"/>
          <p:cNvSpPr txBox="1"/>
          <p:nvPr/>
        </p:nvSpPr>
        <p:spPr>
          <a:xfrm>
            <a:off x="3811524" y="3131338"/>
            <a:ext cx="1484681"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Sludge</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from</a:t>
            </a:r>
            <a:endParaRPr lang="en-US" altLang="zh-CN" sz="1800">
              <a:latin typeface="Century Schoolbook"/>
              <a:ea typeface="Century Schoolbook"/>
              <a:cs typeface="Century Schoolbook"/>
            </a:endParaRPr>
          </a:p>
        </p:txBody>
      </p:sp>
      <p:sp>
        <p:nvSpPr>
          <p:cNvPr id="318" name="Text Box318"/>
          <p:cNvSpPr txBox="1"/>
          <p:nvPr/>
        </p:nvSpPr>
        <p:spPr>
          <a:xfrm>
            <a:off x="3799332" y="3405658"/>
            <a:ext cx="1506398"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FF"/>
                </a:solidFill>
                <a:latin typeface="Century Schoolbook"/>
                <a:ea typeface="Century Schoolbook"/>
                <a:cs typeface="Century Schoolbook"/>
              </a:rPr>
              <a:t>recycle</a:t>
            </a:r>
            <a:r>
              <a:rPr lang="en-US" altLang="zh-CN" sz="1800" b="1" dirty="0">
                <a:solidFill>
                  <a:srgbClr val="0000FF"/>
                </a:solidFill>
                <a:latin typeface="Century Schoolbook"/>
                <a:ea typeface="Century Schoolbook"/>
                <a:cs typeface="Century Schoolbook"/>
              </a:rPr>
              <a:t> </a:t>
            </a:r>
            <a:r>
              <a:rPr lang="en-US" altLang="zh-CN" sz="1800" b="1" spc="2" dirty="0">
                <a:solidFill>
                  <a:srgbClr val="0000FF"/>
                </a:solidFill>
                <a:latin typeface="Century Schoolbook"/>
                <a:ea typeface="Century Schoolbook"/>
                <a:cs typeface="Century Schoolbook"/>
              </a:rPr>
              <a:t>tank</a:t>
            </a:r>
            <a:endParaRPr lang="en-US" altLang="zh-CN" sz="1800">
              <a:latin typeface="Century Schoolbook"/>
              <a:ea typeface="Century Schoolbook"/>
              <a:cs typeface="Century Schoolbook"/>
            </a:endParaRPr>
          </a:p>
        </p:txBody>
      </p:sp>
      <p:sp>
        <p:nvSpPr>
          <p:cNvPr id="319" name="Text Box319"/>
          <p:cNvSpPr txBox="1"/>
          <p:nvPr/>
        </p:nvSpPr>
        <p:spPr>
          <a:xfrm>
            <a:off x="169774" y="5419497"/>
            <a:ext cx="2058924"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FF"/>
                </a:solidFill>
                <a:latin typeface="Century Schoolbook"/>
                <a:ea typeface="Century Schoolbook"/>
                <a:cs typeface="Century Schoolbook"/>
              </a:rPr>
              <a:t>Influent</a:t>
            </a:r>
            <a:r>
              <a:rPr lang="en-US" altLang="zh-CN" sz="1800" b="1" dirty="0">
                <a:solidFill>
                  <a:srgbClr val="0000FF"/>
                </a:solidFill>
                <a:latin typeface="Century Schoolbook"/>
                <a:ea typeface="Century Schoolbook"/>
                <a:cs typeface="Century Schoolbook"/>
              </a:rPr>
              <a:t> </a:t>
            </a:r>
            <a:r>
              <a:rPr lang="en-US" altLang="zh-CN" sz="1800" b="1" spc="2" dirty="0">
                <a:solidFill>
                  <a:srgbClr val="0000FF"/>
                </a:solidFill>
                <a:latin typeface="Century Schoolbook"/>
                <a:ea typeface="Century Schoolbook"/>
                <a:cs typeface="Century Schoolbook"/>
              </a:rPr>
              <a:t>from</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pH</a:t>
            </a:r>
            <a:endParaRPr lang="en-US" altLang="zh-CN" sz="1800">
              <a:latin typeface="Century Schoolbook"/>
              <a:ea typeface="Century Schoolbook"/>
              <a:cs typeface="Century Schoolbook"/>
            </a:endParaRPr>
          </a:p>
        </p:txBody>
      </p:sp>
      <p:sp>
        <p:nvSpPr>
          <p:cNvPr id="320" name="Text Box320"/>
          <p:cNvSpPr txBox="1"/>
          <p:nvPr/>
        </p:nvSpPr>
        <p:spPr>
          <a:xfrm>
            <a:off x="253594" y="5693817"/>
            <a:ext cx="1890674"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correction</a:t>
            </a:r>
            <a:r>
              <a:rPr lang="en-US" altLang="zh-CN" sz="1800" b="1" spc="-14"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tank</a:t>
            </a:r>
            <a:endParaRPr lang="en-US" altLang="zh-CN" sz="1800">
              <a:latin typeface="Century Schoolbook"/>
              <a:ea typeface="Century Schoolbook"/>
              <a:cs typeface="Century Schoolbook"/>
            </a:endParaRPr>
          </a:p>
        </p:txBody>
      </p:sp>
      <p:sp>
        <p:nvSpPr>
          <p:cNvPr id="321" name="Text Box321"/>
          <p:cNvSpPr txBox="1"/>
          <p:nvPr/>
        </p:nvSpPr>
        <p:spPr>
          <a:xfrm>
            <a:off x="7216775" y="5571897"/>
            <a:ext cx="771220"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Mixed</a:t>
            </a:r>
            <a:endParaRPr lang="en-US" altLang="zh-CN" sz="1800">
              <a:latin typeface="Century Schoolbook"/>
              <a:ea typeface="Century Schoolbook"/>
              <a:cs typeface="Century Schoolbook"/>
            </a:endParaRPr>
          </a:p>
        </p:txBody>
      </p:sp>
      <p:sp>
        <p:nvSpPr>
          <p:cNvPr id="322" name="Text Box322"/>
          <p:cNvSpPr txBox="1"/>
          <p:nvPr/>
        </p:nvSpPr>
        <p:spPr>
          <a:xfrm>
            <a:off x="6975602" y="5846217"/>
            <a:ext cx="1253795"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3" dirty="0">
                <a:solidFill>
                  <a:srgbClr val="0000FF"/>
                </a:solidFill>
                <a:latin typeface="Century Schoolbook"/>
                <a:ea typeface="Century Schoolbook"/>
                <a:cs typeface="Century Schoolbook"/>
              </a:rPr>
              <a:t>influent</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&amp;</a:t>
            </a:r>
            <a:endParaRPr lang="en-US" altLang="zh-CN" sz="1800">
              <a:latin typeface="Century Schoolbook"/>
              <a:ea typeface="Century Schoolbook"/>
              <a:cs typeface="Century Schoolbook"/>
            </a:endParaRPr>
          </a:p>
        </p:txBody>
      </p:sp>
      <p:sp>
        <p:nvSpPr>
          <p:cNvPr id="323" name="Text Box323"/>
          <p:cNvSpPr txBox="1"/>
          <p:nvPr/>
        </p:nvSpPr>
        <p:spPr>
          <a:xfrm>
            <a:off x="7043039" y="6120537"/>
            <a:ext cx="1115949"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FF"/>
                </a:solidFill>
                <a:latin typeface="Century Schoolbook"/>
                <a:ea typeface="Century Schoolbook"/>
                <a:cs typeface="Century Schoolbook"/>
              </a:rPr>
              <a:t>sludge</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to</a:t>
            </a:r>
            <a:endParaRPr lang="en-US" altLang="zh-CN" sz="1800">
              <a:latin typeface="Century Schoolbook"/>
              <a:ea typeface="Century Schoolbook"/>
              <a:cs typeface="Century Schoolbook"/>
            </a:endParaRPr>
          </a:p>
        </p:txBody>
      </p:sp>
      <p:sp>
        <p:nvSpPr>
          <p:cNvPr id="324" name="Text Box324"/>
          <p:cNvSpPr txBox="1"/>
          <p:nvPr/>
        </p:nvSpPr>
        <p:spPr>
          <a:xfrm>
            <a:off x="7078091" y="6394556"/>
            <a:ext cx="1047799" cy="270337"/>
          </a:xfrm>
          <a:prstGeom prst="rect">
            <a:avLst/>
          </a:prstGeom>
        </p:spPr>
        <p:txBody>
          <a:bodyPr wrap="square" lIns="0" tIns="0" rIns="0" rtlCol="0">
            <a:spAutoFit/>
          </a:bodyPr>
          <a:lstStyle/>
          <a:p>
            <a:pPr algn="l">
              <a:lnSpc>
                <a:spcPts val="0"/>
              </a:lnSpc>
            </a:pPr>
            <a:endParaRPr/>
          </a:p>
          <a:p>
            <a:pPr algn="l" rtl="0">
              <a:lnSpc>
                <a:spcPts val="2129"/>
              </a:lnSpc>
            </a:pPr>
            <a:r>
              <a:rPr lang="en-US" altLang="zh-CN" sz="1800" b="1" spc="2" dirty="0">
                <a:solidFill>
                  <a:srgbClr val="0000FF"/>
                </a:solidFill>
                <a:latin typeface="Century Schoolbook"/>
                <a:ea typeface="Century Schoolbook"/>
                <a:cs typeface="Century Schoolbook"/>
              </a:rPr>
              <a:t>aeration</a:t>
            </a:r>
            <a:endParaRPr lang="en-US" altLang="zh-CN" sz="1800">
              <a:latin typeface="Century Schoolbook"/>
              <a:ea typeface="Century Schoolbook"/>
              <a:cs typeface="Century Schoolboo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ath325"/>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326" name="Image326"/>
          <p:cNvPicPr>
            <a:picLocks noChangeAspect="1"/>
          </p:cNvPicPr>
          <p:nvPr/>
        </p:nvPicPr>
        <p:blipFill>
          <a:blip r:embed="rId2"/>
          <a:stretch>
            <a:fillRect/>
          </a:stretch>
        </p:blipFill>
        <p:spPr>
          <a:xfrm>
            <a:off x="47244" y="0"/>
            <a:ext cx="57913" cy="6857998"/>
          </a:xfrm>
          <a:prstGeom prst="rect">
            <a:avLst/>
          </a:prstGeom>
          <a:noFill/>
        </p:spPr>
      </p:pic>
      <p:grpSp>
        <p:nvGrpSpPr>
          <p:cNvPr id="327" name="Group327"/>
          <p:cNvGrpSpPr/>
          <p:nvPr/>
        </p:nvGrpSpPr>
        <p:grpSpPr>
          <a:xfrm>
            <a:off x="4355592" y="12699"/>
            <a:ext cx="4788408" cy="6832600"/>
            <a:chOff x="4355592" y="12699"/>
            <a:chExt cx="4788408" cy="6832600"/>
          </a:xfrm>
        </p:grpSpPr>
        <p:pic>
          <p:nvPicPr>
            <p:cNvPr id="328" name="Image328"/>
            <p:cNvPicPr>
              <a:picLocks noChangeAspect="1"/>
            </p:cNvPicPr>
            <p:nvPr/>
          </p:nvPicPr>
          <p:blipFill>
            <a:blip r:embed="rId3"/>
            <a:stretch>
              <a:fillRect/>
            </a:stretch>
          </p:blipFill>
          <p:spPr>
            <a:xfrm>
              <a:off x="8839200" y="12699"/>
              <a:ext cx="304800" cy="6832600"/>
            </a:xfrm>
            <a:prstGeom prst="rect">
              <a:avLst/>
            </a:prstGeom>
            <a:noFill/>
          </p:spPr>
        </p:pic>
        <p:sp>
          <p:nvSpPr>
            <p:cNvPr id="329" name="Path329"/>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pic>
          <p:nvPicPr>
            <p:cNvPr id="330" name="Image330"/>
            <p:cNvPicPr>
              <a:picLocks noChangeAspect="1"/>
            </p:cNvPicPr>
            <p:nvPr/>
          </p:nvPicPr>
          <p:blipFill>
            <a:blip r:embed="rId4"/>
            <a:stretch>
              <a:fillRect/>
            </a:stretch>
          </p:blipFill>
          <p:spPr>
            <a:xfrm>
              <a:off x="4355592" y="1536192"/>
              <a:ext cx="4547616" cy="4370832"/>
            </a:xfrm>
            <a:prstGeom prst="rect">
              <a:avLst/>
            </a:prstGeom>
            <a:noFill/>
          </p:spPr>
        </p:pic>
        <p:sp>
          <p:nvSpPr>
            <p:cNvPr id="331" name="Path331"/>
            <p:cNvSpPr/>
            <p:nvPr/>
          </p:nvSpPr>
          <p:spPr>
            <a:xfrm>
              <a:off x="4362450" y="1543050"/>
              <a:ext cx="4479036" cy="4302252"/>
            </a:xfrm>
            <a:custGeom>
              <a:avLst/>
              <a:gdLst/>
              <a:ahLst/>
              <a:cxnLst/>
              <a:rect l="l" t="t" r="r" b="b"/>
              <a:pathLst>
                <a:path w="4479036" h="4302252">
                  <a:moveTo>
                    <a:pt x="38100" y="4264152"/>
                  </a:moveTo>
                  <a:lnTo>
                    <a:pt x="4440936" y="4264152"/>
                  </a:lnTo>
                  <a:lnTo>
                    <a:pt x="4440936" y="38100"/>
                  </a:lnTo>
                  <a:lnTo>
                    <a:pt x="38100" y="38100"/>
                  </a:lnTo>
                  <a:lnTo>
                    <a:pt x="38100" y="4264152"/>
                  </a:lnTo>
                  <a:close/>
                </a:path>
              </a:pathLst>
            </a:custGeom>
            <a:solidFill>
              <a:srgbClr val="FE8637">
                <a:alpha val="0"/>
              </a:srgbClr>
            </a:solidFill>
            <a:ln w="30480" cap="sq">
              <a:solidFill>
                <a:srgbClr val="244583"/>
              </a:solidFill>
              <a:prstDash val="solid"/>
            </a:ln>
          </p:spPr>
          <p:txBody>
            <a:bodyPr rtlCol="0" anchor="ctr"/>
            <a:lstStyle/>
            <a:p>
              <a:pPr algn="ctr"/>
              <a:endParaRPr lang="en-US" altLang="zh-CN"/>
            </a:p>
          </p:txBody>
        </p:sp>
      </p:grpSp>
      <p:sp>
        <p:nvSpPr>
          <p:cNvPr id="332" name="Text Box332"/>
          <p:cNvSpPr txBox="1"/>
          <p:nvPr/>
        </p:nvSpPr>
        <p:spPr>
          <a:xfrm>
            <a:off x="3328162" y="134320"/>
            <a:ext cx="2296950" cy="450321"/>
          </a:xfrm>
          <a:prstGeom prst="rect">
            <a:avLst/>
          </a:prstGeom>
        </p:spPr>
        <p:txBody>
          <a:bodyPr wrap="square" lIns="0" tIns="0" rIns="0" rtlCol="0">
            <a:spAutoFit/>
          </a:bodyPr>
          <a:lstStyle/>
          <a:p>
            <a:pPr algn="l">
              <a:lnSpc>
                <a:spcPts val="0"/>
              </a:lnSpc>
            </a:pPr>
            <a:endParaRPr/>
          </a:p>
          <a:p>
            <a:pPr algn="l" rtl="0">
              <a:lnSpc>
                <a:spcPts val="3546"/>
              </a:lnSpc>
            </a:pPr>
            <a:r>
              <a:rPr lang="en-US" altLang="zh-CN" sz="3000" b="1" spc="2" dirty="0">
                <a:solidFill>
                  <a:srgbClr val="C00000"/>
                </a:solidFill>
                <a:latin typeface="Century Schoolbook"/>
                <a:ea typeface="Century Schoolbook"/>
                <a:cs typeface="Century Schoolbook"/>
              </a:rPr>
              <a:t>AERATION</a:t>
            </a:r>
            <a:endParaRPr lang="en-US" altLang="zh-CN" sz="3000">
              <a:latin typeface="Century Schoolbook"/>
              <a:ea typeface="Century Schoolbook"/>
              <a:cs typeface="Century Schoolbook"/>
            </a:endParaRPr>
          </a:p>
        </p:txBody>
      </p:sp>
      <p:sp>
        <p:nvSpPr>
          <p:cNvPr id="333" name="Text Box333"/>
          <p:cNvSpPr txBox="1"/>
          <p:nvPr/>
        </p:nvSpPr>
        <p:spPr>
          <a:xfrm>
            <a:off x="320040" y="2026183"/>
            <a:ext cx="3012186" cy="544297"/>
          </a:xfrm>
          <a:prstGeom prst="rect">
            <a:avLst/>
          </a:prstGeom>
        </p:spPr>
        <p:txBody>
          <a:bodyPr wrap="square" lIns="0" tIns="0" rIns="0" rtlCol="0">
            <a:spAutoFit/>
          </a:bodyPr>
          <a:lstStyle/>
          <a:p>
            <a:pPr algn="l">
              <a:lnSpc>
                <a:spcPts val="0"/>
              </a:lnSpc>
            </a:pPr>
            <a:endParaRPr/>
          </a:p>
          <a:p>
            <a:pPr algn="l" rtl="0">
              <a:lnSpc>
                <a:spcPts val="2143"/>
              </a:lnSpc>
            </a:pPr>
            <a:r>
              <a:rPr lang="en-US" altLang="zh-CN" sz="1800" spc="178" dirty="0">
                <a:solidFill>
                  <a:srgbClr val="0000FF"/>
                </a:solidFill>
                <a:latin typeface="Wingdings"/>
                <a:ea typeface="Wingdings"/>
                <a:cs typeface="Wingdings"/>
              </a:rPr>
              <a:t></a:t>
            </a:r>
            <a:r>
              <a:rPr lang="en-US" altLang="zh-CN" sz="1800" spc="-1476" dirty="0">
                <a:solidFill>
                  <a:srgbClr val="0000FF"/>
                </a:solidFill>
                <a:latin typeface="Wingdings"/>
                <a:ea typeface="Wingdings"/>
                <a:cs typeface="Wingdings"/>
              </a:rPr>
              <a:t> </a:t>
            </a:r>
            <a:r>
              <a:rPr lang="en-US" altLang="zh-CN" sz="1800" b="1" spc="2" dirty="0">
                <a:solidFill>
                  <a:srgbClr val="0000FF"/>
                </a:solidFill>
                <a:latin typeface="Century Schoolbook"/>
                <a:ea typeface="Century Schoolbook"/>
                <a:cs typeface="Century Schoolbook"/>
              </a:rPr>
              <a:t>Function</a:t>
            </a:r>
            <a:r>
              <a:rPr lang="en-US" altLang="zh-CN" sz="1800" b="1" spc="-15"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of</a:t>
            </a:r>
            <a:r>
              <a:rPr lang="en-US" altLang="zh-CN" sz="1800" b="1" dirty="0">
                <a:solidFill>
                  <a:srgbClr val="0000FF"/>
                </a:solidFill>
                <a:latin typeface="Century Schoolbook"/>
                <a:ea typeface="Century Schoolbook"/>
                <a:cs typeface="Century Schoolbook"/>
              </a:rPr>
              <a:t> </a:t>
            </a:r>
            <a:r>
              <a:rPr lang="en-US" altLang="zh-CN" sz="1800" b="1" spc="2" dirty="0">
                <a:solidFill>
                  <a:srgbClr val="0000FF"/>
                </a:solidFill>
                <a:latin typeface="Century Schoolbook"/>
                <a:ea typeface="Century Schoolbook"/>
                <a:cs typeface="Century Schoolbook"/>
              </a:rPr>
              <a:t>aeration</a:t>
            </a:r>
            <a:r>
              <a:rPr lang="en-US" altLang="zh-CN" sz="1800" b="1" spc="-23"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is</a:t>
            </a:r>
            <a:r>
              <a:rPr lang="en-US" altLang="zh-CN" sz="1800" b="1" dirty="0">
                <a:solidFill>
                  <a:srgbClr val="0000FF"/>
                </a:solidFill>
                <a:latin typeface="Century Schoolbook"/>
                <a:ea typeface="Century Schoolbook"/>
                <a:cs typeface="Century Schoolbook"/>
              </a:rPr>
              <a:t> </a:t>
            </a:r>
            <a:r>
              <a:rPr lang="en-US" altLang="zh-CN" sz="1800" b="1" spc="2" dirty="0">
                <a:solidFill>
                  <a:srgbClr val="0000FF"/>
                </a:solidFill>
                <a:latin typeface="Century Schoolbook"/>
                <a:ea typeface="Century Schoolbook"/>
                <a:cs typeface="Century Schoolbook"/>
              </a:rPr>
              <a:t>oxidation</a:t>
            </a:r>
            <a:r>
              <a:rPr lang="en-US" altLang="zh-CN" sz="1800" b="1" spc="-43"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by</a:t>
            </a:r>
            <a:r>
              <a:rPr lang="en-US" altLang="zh-CN" sz="1800" b="1" dirty="0">
                <a:solidFill>
                  <a:srgbClr val="0000FF"/>
                </a:solidFill>
                <a:latin typeface="Century Schoolbook"/>
                <a:ea typeface="Century Schoolbook"/>
                <a:cs typeface="Century Schoolbook"/>
              </a:rPr>
              <a:t> </a:t>
            </a:r>
            <a:r>
              <a:rPr lang="en-US" altLang="zh-CN" sz="1800" b="1" spc="1" dirty="0">
                <a:solidFill>
                  <a:srgbClr val="0000FF"/>
                </a:solidFill>
                <a:latin typeface="Century Schoolbook"/>
                <a:ea typeface="Century Schoolbook"/>
                <a:cs typeface="Century Schoolbook"/>
              </a:rPr>
              <a:t>blowing</a:t>
            </a:r>
            <a:r>
              <a:rPr lang="en-US" altLang="zh-CN" sz="1800" b="1" spc="-22" dirty="0">
                <a:solidFill>
                  <a:srgbClr val="0000FF"/>
                </a:solidFill>
                <a:latin typeface="Century Schoolbook"/>
                <a:ea typeface="Century Schoolbook"/>
                <a:cs typeface="Century Schoolbook"/>
              </a:rPr>
              <a:t> </a:t>
            </a:r>
            <a:r>
              <a:rPr lang="en-US" altLang="zh-CN" sz="1800" b="1" spc="2" dirty="0">
                <a:solidFill>
                  <a:srgbClr val="0000FF"/>
                </a:solidFill>
                <a:latin typeface="Century Schoolbook"/>
                <a:ea typeface="Century Schoolbook"/>
                <a:cs typeface="Century Schoolbook"/>
              </a:rPr>
              <a:t>air.</a:t>
            </a:r>
            <a:endParaRPr lang="en-US" altLang="zh-CN" sz="1800">
              <a:latin typeface="Century Schoolbook"/>
              <a:ea typeface="Century Schoolbook"/>
              <a:cs typeface="Century Schoolbook"/>
            </a:endParaRPr>
          </a:p>
        </p:txBody>
      </p:sp>
      <p:sp>
        <p:nvSpPr>
          <p:cNvPr id="334" name="Text Box334"/>
          <p:cNvSpPr txBox="1"/>
          <p:nvPr/>
        </p:nvSpPr>
        <p:spPr>
          <a:xfrm>
            <a:off x="320040" y="2848843"/>
            <a:ext cx="3473273" cy="544851"/>
          </a:xfrm>
          <a:prstGeom prst="rect">
            <a:avLst/>
          </a:prstGeom>
        </p:spPr>
        <p:txBody>
          <a:bodyPr wrap="square" lIns="0" tIns="0" rIns="0" rtlCol="0">
            <a:spAutoFit/>
          </a:bodyPr>
          <a:lstStyle/>
          <a:p>
            <a:pPr algn="l">
              <a:lnSpc>
                <a:spcPts val="0"/>
              </a:lnSpc>
            </a:pPr>
            <a:endParaRPr/>
          </a:p>
          <a:p>
            <a:pPr algn="l" rtl="0">
              <a:lnSpc>
                <a:spcPts val="2145"/>
              </a:lnSpc>
            </a:pPr>
            <a:r>
              <a:rPr lang="en-US" altLang="zh-CN" sz="1800" spc="180" dirty="0">
                <a:solidFill>
                  <a:srgbClr val="0000FF"/>
                </a:solidFill>
                <a:latin typeface="Wingdings"/>
                <a:ea typeface="Wingdings"/>
                <a:cs typeface="Wingdings"/>
              </a:rPr>
              <a:t></a:t>
            </a:r>
            <a:r>
              <a:rPr lang="en-US" altLang="zh-CN" sz="1800" spc="-1468" dirty="0">
                <a:solidFill>
                  <a:srgbClr val="0000FF"/>
                </a:solidFill>
                <a:latin typeface="Wingdings"/>
                <a:ea typeface="Wingdings"/>
                <a:cs typeface="Wingdings"/>
              </a:rPr>
              <a:t> </a:t>
            </a:r>
            <a:r>
              <a:rPr lang="en-US" altLang="zh-CN" sz="1800" b="1" spc="1" dirty="0">
                <a:solidFill>
                  <a:srgbClr val="0000FF"/>
                </a:solidFill>
                <a:latin typeface="Century Schoolbook"/>
                <a:ea typeface="Century Schoolbook"/>
                <a:cs typeface="Century Schoolbook"/>
              </a:rPr>
              <a:t>Aerobic</a:t>
            </a:r>
            <a:r>
              <a:rPr lang="en-US" altLang="zh-CN" sz="1800" b="1" spc="-12"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bacteria</a:t>
            </a:r>
            <a:r>
              <a:rPr lang="en-US" altLang="zh-CN" sz="1800" b="1" spc="-18"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is</a:t>
            </a:r>
            <a:r>
              <a:rPr lang="en-US" altLang="zh-CN" sz="1800" b="1" spc="-7" dirty="0">
                <a:solidFill>
                  <a:srgbClr val="0000FF"/>
                </a:solidFill>
                <a:latin typeface="Century Schoolbook"/>
                <a:ea typeface="Century Schoolbook"/>
                <a:cs typeface="Century Schoolbook"/>
              </a:rPr>
              <a:t> </a:t>
            </a:r>
            <a:r>
              <a:rPr lang="en-US" altLang="zh-CN" sz="1800" b="1" spc="1" dirty="0">
                <a:solidFill>
                  <a:srgbClr val="0000FF"/>
                </a:solidFill>
                <a:latin typeface="Century Schoolbook"/>
                <a:ea typeface="Century Schoolbook"/>
                <a:cs typeface="Century Schoolbook"/>
              </a:rPr>
              <a:t>used</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to</a:t>
            </a:r>
            <a:r>
              <a:rPr lang="en-US" altLang="zh-CN" sz="1800" b="1" dirty="0">
                <a:solidFill>
                  <a:srgbClr val="0000FF"/>
                </a:solidFill>
                <a:latin typeface="Century Schoolbook"/>
                <a:ea typeface="Century Schoolbook"/>
                <a:cs typeface="Century Schoolbook"/>
              </a:rPr>
              <a:t> </a:t>
            </a:r>
            <a:r>
              <a:rPr lang="en-US" altLang="zh-CN" sz="1800" b="1" spc="2" dirty="0">
                <a:solidFill>
                  <a:srgbClr val="0000FF"/>
                </a:solidFill>
                <a:latin typeface="Century Schoolbook"/>
                <a:ea typeface="Century Schoolbook"/>
                <a:cs typeface="Century Schoolbook"/>
              </a:rPr>
              <a:t>stabilize</a:t>
            </a:r>
            <a:r>
              <a:rPr lang="en-US" altLang="zh-CN" sz="1800" b="1" spc="-44" dirty="0">
                <a:solidFill>
                  <a:srgbClr val="0000FF"/>
                </a:solidFill>
                <a:latin typeface="Century Schoolbook"/>
                <a:ea typeface="Century Schoolbook"/>
                <a:cs typeface="Century Schoolbook"/>
              </a:rPr>
              <a:t> </a:t>
            </a:r>
            <a:r>
              <a:rPr lang="en-US" altLang="zh-CN" sz="1800" b="1" spc="2" dirty="0">
                <a:solidFill>
                  <a:srgbClr val="0000FF"/>
                </a:solidFill>
                <a:latin typeface="Century Schoolbook"/>
                <a:ea typeface="Century Schoolbook"/>
                <a:cs typeface="Century Schoolbook"/>
              </a:rPr>
              <a:t>and</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remove</a:t>
            </a:r>
            <a:r>
              <a:rPr lang="en-US" altLang="zh-CN" sz="1800" b="1" dirty="0">
                <a:solidFill>
                  <a:srgbClr val="0000FF"/>
                </a:solidFill>
                <a:latin typeface="Century Schoolbook"/>
                <a:ea typeface="Century Schoolbook"/>
                <a:cs typeface="Century Schoolbook"/>
              </a:rPr>
              <a:t> </a:t>
            </a:r>
            <a:r>
              <a:rPr lang="en-US" altLang="zh-CN" sz="1800" b="1" spc="2" dirty="0">
                <a:solidFill>
                  <a:srgbClr val="0000FF"/>
                </a:solidFill>
                <a:latin typeface="Century Schoolbook"/>
                <a:ea typeface="Century Schoolbook"/>
                <a:cs typeface="Century Schoolbook"/>
              </a:rPr>
              <a:t>organic</a:t>
            </a:r>
            <a:endParaRPr lang="en-US" altLang="zh-CN" sz="1800">
              <a:latin typeface="Century Schoolbook"/>
              <a:ea typeface="Century Schoolbook"/>
              <a:cs typeface="Century Schoolbook"/>
            </a:endParaRPr>
          </a:p>
        </p:txBody>
      </p:sp>
      <p:sp>
        <p:nvSpPr>
          <p:cNvPr id="335" name="Text Box335"/>
          <p:cNvSpPr txBox="1"/>
          <p:nvPr/>
        </p:nvSpPr>
        <p:spPr>
          <a:xfrm>
            <a:off x="320040" y="3398038"/>
            <a:ext cx="3253816"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FF"/>
                </a:solidFill>
                <a:latin typeface="Century Schoolbook"/>
                <a:ea typeface="Century Schoolbook"/>
                <a:cs typeface="Century Schoolbook"/>
              </a:rPr>
              <a:t>material</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presents</a:t>
            </a:r>
            <a:r>
              <a:rPr lang="en-US" altLang="zh-CN" sz="1800" b="1" spc="8"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in</a:t>
            </a:r>
            <a:r>
              <a:rPr lang="en-US" altLang="zh-CN" sz="1800" b="1" spc="-6"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waste.</a:t>
            </a:r>
            <a:endParaRPr lang="en-US" altLang="zh-CN" sz="1800">
              <a:latin typeface="Century Schoolbook"/>
              <a:ea typeface="Century Schoolbook"/>
              <a:cs typeface="Century Schoolbook"/>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ath336"/>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337" name="Image337"/>
          <p:cNvPicPr>
            <a:picLocks noChangeAspect="1"/>
          </p:cNvPicPr>
          <p:nvPr/>
        </p:nvPicPr>
        <p:blipFill>
          <a:blip r:embed="rId2"/>
          <a:stretch>
            <a:fillRect/>
          </a:stretch>
        </p:blipFill>
        <p:spPr>
          <a:xfrm>
            <a:off x="8839200" y="12699"/>
            <a:ext cx="304800" cy="6832600"/>
          </a:xfrm>
          <a:prstGeom prst="rect">
            <a:avLst/>
          </a:prstGeom>
          <a:noFill/>
        </p:spPr>
      </p:pic>
      <p:sp>
        <p:nvSpPr>
          <p:cNvPr id="338" name="Path338"/>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grpSp>
        <p:nvGrpSpPr>
          <p:cNvPr id="339" name="Group339"/>
          <p:cNvGrpSpPr/>
          <p:nvPr/>
        </p:nvGrpSpPr>
        <p:grpSpPr>
          <a:xfrm>
            <a:off x="47244" y="0"/>
            <a:ext cx="6201156" cy="6857998"/>
            <a:chOff x="47244" y="0"/>
            <a:chExt cx="6201156" cy="6857998"/>
          </a:xfrm>
        </p:grpSpPr>
        <p:pic>
          <p:nvPicPr>
            <p:cNvPr id="340" name="Image340"/>
            <p:cNvPicPr>
              <a:picLocks noChangeAspect="1"/>
            </p:cNvPicPr>
            <p:nvPr/>
          </p:nvPicPr>
          <p:blipFill>
            <a:blip r:embed="rId3"/>
            <a:stretch>
              <a:fillRect/>
            </a:stretch>
          </p:blipFill>
          <p:spPr>
            <a:xfrm>
              <a:off x="47244" y="0"/>
              <a:ext cx="57913" cy="6857998"/>
            </a:xfrm>
            <a:prstGeom prst="rect">
              <a:avLst/>
            </a:prstGeom>
            <a:noFill/>
          </p:spPr>
        </p:pic>
        <p:sp>
          <p:nvSpPr>
            <p:cNvPr id="341" name="Path341"/>
            <p:cNvSpPr/>
            <p:nvPr/>
          </p:nvSpPr>
          <p:spPr>
            <a:xfrm>
              <a:off x="1828800" y="2819400"/>
              <a:ext cx="1143000" cy="152400"/>
            </a:xfrm>
            <a:custGeom>
              <a:avLst/>
              <a:gdLst/>
              <a:ahLst/>
              <a:cxnLst/>
              <a:rect l="l" t="t" r="r" b="b"/>
              <a:pathLst>
                <a:path w="1143000" h="152400">
                  <a:moveTo>
                    <a:pt x="0" y="114300"/>
                  </a:moveTo>
                  <a:lnTo>
                    <a:pt x="1066800" y="114300"/>
                  </a:lnTo>
                  <a:lnTo>
                    <a:pt x="1066800" y="152400"/>
                  </a:lnTo>
                  <a:lnTo>
                    <a:pt x="1143000" y="76200"/>
                  </a:lnTo>
                  <a:lnTo>
                    <a:pt x="1066800" y="0"/>
                  </a:lnTo>
                  <a:lnTo>
                    <a:pt x="1066800" y="38100"/>
                  </a:lnTo>
                  <a:lnTo>
                    <a:pt x="0" y="38100"/>
                  </a:lnTo>
                  <a:lnTo>
                    <a:pt x="0" y="114300"/>
                  </a:lnTo>
                  <a:close/>
                </a:path>
              </a:pathLst>
            </a:custGeom>
            <a:solidFill>
              <a:srgbClr val="00B0F0">
                <a:alpha val="100000"/>
              </a:srgbClr>
            </a:solidFill>
            <a:ln w="0" cap="sq">
              <a:solidFill>
                <a:srgbClr val="00B0F0"/>
              </a:solidFill>
              <a:prstDash val="solid"/>
            </a:ln>
          </p:spPr>
          <p:txBody>
            <a:bodyPr rtlCol="0" anchor="ctr"/>
            <a:lstStyle/>
            <a:p>
              <a:pPr algn="ctr"/>
              <a:endParaRPr lang="en-US" altLang="zh-CN"/>
            </a:p>
          </p:txBody>
        </p:sp>
        <p:sp>
          <p:nvSpPr>
            <p:cNvPr id="342" name="Path342"/>
            <p:cNvSpPr/>
            <p:nvPr/>
          </p:nvSpPr>
          <p:spPr>
            <a:xfrm>
              <a:off x="5334000" y="2743200"/>
              <a:ext cx="914400" cy="228600"/>
            </a:xfrm>
            <a:custGeom>
              <a:avLst/>
              <a:gdLst/>
              <a:ahLst/>
              <a:cxnLst/>
              <a:rect l="l" t="t" r="r" b="b"/>
              <a:pathLst>
                <a:path w="914400" h="228600">
                  <a:moveTo>
                    <a:pt x="0" y="171450"/>
                  </a:moveTo>
                  <a:lnTo>
                    <a:pt x="800100" y="171450"/>
                  </a:lnTo>
                  <a:lnTo>
                    <a:pt x="800100" y="228600"/>
                  </a:lnTo>
                  <a:lnTo>
                    <a:pt x="914400" y="114300"/>
                  </a:lnTo>
                  <a:lnTo>
                    <a:pt x="800100" y="0"/>
                  </a:lnTo>
                  <a:lnTo>
                    <a:pt x="800100" y="57150"/>
                  </a:lnTo>
                  <a:lnTo>
                    <a:pt x="0" y="57150"/>
                  </a:lnTo>
                  <a:lnTo>
                    <a:pt x="0" y="171450"/>
                  </a:lnTo>
                  <a:close/>
                </a:path>
              </a:pathLst>
            </a:custGeom>
            <a:solidFill>
              <a:srgbClr val="00B0F0">
                <a:alpha val="100000"/>
              </a:srgbClr>
            </a:solidFill>
            <a:ln w="0" cap="sq">
              <a:solidFill>
                <a:srgbClr val="00B0F0"/>
              </a:solidFill>
              <a:prstDash val="solid"/>
            </a:ln>
          </p:spPr>
          <p:txBody>
            <a:bodyPr rtlCol="0" anchor="ctr"/>
            <a:lstStyle/>
            <a:p>
              <a:pPr algn="ctr"/>
              <a:endParaRPr lang="en-US" altLang="zh-CN"/>
            </a:p>
          </p:txBody>
        </p:sp>
        <p:sp>
          <p:nvSpPr>
            <p:cNvPr id="343" name="Path343"/>
            <p:cNvSpPr/>
            <p:nvPr/>
          </p:nvSpPr>
          <p:spPr>
            <a:xfrm>
              <a:off x="4419600" y="1371600"/>
              <a:ext cx="228600" cy="685800"/>
            </a:xfrm>
            <a:custGeom>
              <a:avLst/>
              <a:gdLst/>
              <a:ahLst/>
              <a:cxnLst/>
              <a:rect l="l" t="t" r="r" b="b"/>
              <a:pathLst>
                <a:path w="228600" h="685800">
                  <a:moveTo>
                    <a:pt x="0" y="571500"/>
                  </a:moveTo>
                  <a:lnTo>
                    <a:pt x="57150" y="571500"/>
                  </a:lnTo>
                  <a:lnTo>
                    <a:pt x="57150" y="0"/>
                  </a:lnTo>
                  <a:lnTo>
                    <a:pt x="171450" y="0"/>
                  </a:lnTo>
                  <a:lnTo>
                    <a:pt x="171450" y="571500"/>
                  </a:lnTo>
                  <a:lnTo>
                    <a:pt x="228600" y="571500"/>
                  </a:lnTo>
                  <a:lnTo>
                    <a:pt x="114300" y="685800"/>
                  </a:lnTo>
                  <a:lnTo>
                    <a:pt x="0" y="571500"/>
                  </a:lnTo>
                  <a:close/>
                </a:path>
              </a:pathLst>
            </a:custGeom>
            <a:solidFill>
              <a:srgbClr val="00B0F0">
                <a:alpha val="100000"/>
              </a:srgbClr>
            </a:solidFill>
            <a:ln w="0" cap="sq">
              <a:solidFill>
                <a:srgbClr val="00B0F0"/>
              </a:solidFill>
              <a:prstDash val="solid"/>
            </a:ln>
          </p:spPr>
          <p:txBody>
            <a:bodyPr rtlCol="0" anchor="ctr"/>
            <a:lstStyle/>
            <a:p>
              <a:pPr algn="ctr"/>
              <a:endParaRPr lang="en-US" altLang="zh-CN"/>
            </a:p>
          </p:txBody>
        </p:sp>
        <p:sp>
          <p:nvSpPr>
            <p:cNvPr id="344" name="Path344"/>
            <p:cNvSpPr/>
            <p:nvPr/>
          </p:nvSpPr>
          <p:spPr>
            <a:xfrm>
              <a:off x="4419600" y="3581400"/>
              <a:ext cx="228600" cy="685800"/>
            </a:xfrm>
            <a:custGeom>
              <a:avLst/>
              <a:gdLst/>
              <a:ahLst/>
              <a:cxnLst/>
              <a:rect l="l" t="t" r="r" b="b"/>
              <a:pathLst>
                <a:path w="228600" h="685800">
                  <a:moveTo>
                    <a:pt x="171450" y="685800"/>
                  </a:moveTo>
                  <a:lnTo>
                    <a:pt x="171450" y="114300"/>
                  </a:lnTo>
                  <a:lnTo>
                    <a:pt x="228600" y="114300"/>
                  </a:lnTo>
                  <a:lnTo>
                    <a:pt x="114300" y="0"/>
                  </a:lnTo>
                  <a:lnTo>
                    <a:pt x="0" y="114300"/>
                  </a:lnTo>
                  <a:lnTo>
                    <a:pt x="57150" y="114300"/>
                  </a:lnTo>
                  <a:lnTo>
                    <a:pt x="57150" y="685800"/>
                  </a:lnTo>
                  <a:lnTo>
                    <a:pt x="171450" y="685800"/>
                  </a:lnTo>
                  <a:close/>
                </a:path>
              </a:pathLst>
            </a:custGeom>
            <a:solidFill>
              <a:srgbClr val="00B0F0">
                <a:alpha val="100000"/>
              </a:srgbClr>
            </a:solidFill>
            <a:ln w="0" cap="sq">
              <a:solidFill>
                <a:srgbClr val="00B0F0"/>
              </a:solidFill>
              <a:prstDash val="solid"/>
            </a:ln>
          </p:spPr>
          <p:txBody>
            <a:bodyPr rtlCol="0" anchor="ctr"/>
            <a:lstStyle/>
            <a:p>
              <a:pPr algn="ctr"/>
              <a:endParaRPr lang="en-US" altLang="zh-CN"/>
            </a:p>
          </p:txBody>
        </p:sp>
        <p:sp>
          <p:nvSpPr>
            <p:cNvPr id="345" name="Path345"/>
            <p:cNvSpPr/>
            <p:nvPr/>
          </p:nvSpPr>
          <p:spPr>
            <a:xfrm>
              <a:off x="3937254" y="5348415"/>
              <a:ext cx="1967548" cy="353695"/>
            </a:xfrm>
            <a:custGeom>
              <a:avLst/>
              <a:gdLst/>
              <a:ahLst/>
              <a:cxnLst/>
              <a:rect l="l" t="t" r="r" b="b"/>
              <a:pathLst>
                <a:path w="1967548" h="353695">
                  <a:moveTo>
                    <a:pt x="25908" y="119697"/>
                  </a:moveTo>
                  <a:lnTo>
                    <a:pt x="1816608" y="119697"/>
                  </a:lnTo>
                  <a:lnTo>
                    <a:pt x="1816608" y="62547"/>
                  </a:lnTo>
                  <a:lnTo>
                    <a:pt x="1930908" y="176847"/>
                  </a:lnTo>
                  <a:lnTo>
                    <a:pt x="1816608" y="291147"/>
                  </a:lnTo>
                  <a:lnTo>
                    <a:pt x="1816608" y="233997"/>
                  </a:lnTo>
                  <a:lnTo>
                    <a:pt x="25908" y="233997"/>
                  </a:lnTo>
                  <a:lnTo>
                    <a:pt x="25908" y="119697"/>
                  </a:lnTo>
                  <a:close/>
                </a:path>
              </a:pathLst>
            </a:custGeom>
            <a:solidFill>
              <a:srgbClr val="00B0F0">
                <a:alpha val="0"/>
              </a:srgbClr>
            </a:solidFill>
            <a:ln w="25908" cap="sq">
              <a:solidFill>
                <a:srgbClr val="002060"/>
              </a:solidFill>
              <a:prstDash val="solid"/>
            </a:ln>
          </p:spPr>
          <p:txBody>
            <a:bodyPr rtlCol="0" anchor="ctr"/>
            <a:lstStyle/>
            <a:p>
              <a:pPr algn="ctr"/>
              <a:endParaRPr lang="en-US" altLang="zh-CN"/>
            </a:p>
          </p:txBody>
        </p:sp>
      </p:grpSp>
      <p:sp>
        <p:nvSpPr>
          <p:cNvPr id="347" name="Text Box347"/>
          <p:cNvSpPr txBox="1"/>
          <p:nvPr/>
        </p:nvSpPr>
        <p:spPr>
          <a:xfrm>
            <a:off x="2946654" y="2032254"/>
            <a:ext cx="2414016" cy="1575816"/>
          </a:xfrm>
          <a:prstGeom prst="rect">
            <a:avLst/>
          </a:prstGeom>
          <a:ln w="25908">
            <a:solidFill>
              <a:srgbClr val="BB6126"/>
            </a:solidFill>
          </a:ln>
        </p:spPr>
        <p:txBody>
          <a:bodyPr wrap="square" lIns="0" tIns="0" rIns="0" rtlCol="0">
            <a:spAutoFit/>
          </a:bodyPr>
          <a:lstStyle/>
          <a:p>
            <a:pPr algn="l">
              <a:lnSpc>
                <a:spcPts val="3192"/>
              </a:lnSpc>
            </a:pPr>
            <a:endParaRPr/>
          </a:p>
          <a:p>
            <a:pPr marL="140716" algn="l" rtl="0">
              <a:lnSpc>
                <a:spcPts val="2126"/>
              </a:lnSpc>
            </a:pPr>
            <a:r>
              <a:rPr lang="en-US" altLang="zh-CN" sz="1800" b="1" spc="0" dirty="0">
                <a:solidFill>
                  <a:srgbClr val="0000FF"/>
                </a:solidFill>
                <a:latin typeface="Century Schoolbook"/>
                <a:ea typeface="Century Schoolbook"/>
                <a:cs typeface="Century Schoolbook"/>
              </a:rPr>
              <a:t>AERATION</a:t>
            </a:r>
            <a:r>
              <a:rPr lang="en-US" altLang="zh-CN" sz="1800" b="1" spc="-19"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TANK</a:t>
            </a:r>
            <a:endParaRPr lang="en-US" altLang="zh-CN" sz="1800">
              <a:latin typeface="Century Schoolbook"/>
              <a:ea typeface="Century Schoolbook"/>
              <a:cs typeface="Century Schoolbook"/>
            </a:endParaRPr>
          </a:p>
        </p:txBody>
      </p:sp>
      <p:sp>
        <p:nvSpPr>
          <p:cNvPr id="348" name="Text Box348"/>
          <p:cNvSpPr txBox="1"/>
          <p:nvPr/>
        </p:nvSpPr>
        <p:spPr>
          <a:xfrm>
            <a:off x="1102766" y="302416"/>
            <a:ext cx="6061785" cy="360330"/>
          </a:xfrm>
          <a:prstGeom prst="rect">
            <a:avLst/>
          </a:prstGeom>
        </p:spPr>
        <p:txBody>
          <a:bodyPr wrap="square" lIns="0" tIns="0" rIns="0" rtlCol="0">
            <a:spAutoFit/>
          </a:bodyPr>
          <a:lstStyle/>
          <a:p>
            <a:pPr algn="l">
              <a:lnSpc>
                <a:spcPts val="0"/>
              </a:lnSpc>
            </a:pPr>
            <a:endParaRPr/>
          </a:p>
          <a:p>
            <a:pPr algn="l" rtl="0">
              <a:lnSpc>
                <a:spcPts val="2837"/>
              </a:lnSpc>
            </a:pPr>
            <a:r>
              <a:rPr lang="en-US" altLang="zh-CN" sz="2400" b="1" spc="1" dirty="0">
                <a:solidFill>
                  <a:srgbClr val="C00000"/>
                </a:solidFill>
                <a:latin typeface="Century Schoolbook"/>
                <a:ea typeface="Century Schoolbook"/>
                <a:cs typeface="Century Schoolbook"/>
              </a:rPr>
              <a:t>SCHEMTIC</a:t>
            </a:r>
            <a:r>
              <a:rPr lang="en-US" altLang="zh-CN" sz="2400" b="1" spc="-22" dirty="0">
                <a:solidFill>
                  <a:srgbClr val="C00000"/>
                </a:solidFill>
                <a:latin typeface="Century Schoolbook"/>
                <a:ea typeface="Century Schoolbook"/>
                <a:cs typeface="Century Schoolbook"/>
              </a:rPr>
              <a:t> </a:t>
            </a:r>
            <a:r>
              <a:rPr lang="en-US" altLang="zh-CN" sz="2400" b="1" spc="3" dirty="0">
                <a:solidFill>
                  <a:srgbClr val="C00000"/>
                </a:solidFill>
                <a:latin typeface="Century Schoolbook"/>
                <a:ea typeface="Century Schoolbook"/>
                <a:cs typeface="Century Schoolbook"/>
              </a:rPr>
              <a:t>DIAGRAM</a:t>
            </a:r>
            <a:r>
              <a:rPr lang="en-US" altLang="zh-CN" sz="2400" b="1" spc="-28" dirty="0">
                <a:solidFill>
                  <a:srgbClr val="C00000"/>
                </a:solidFill>
                <a:latin typeface="Century Schoolbook"/>
                <a:ea typeface="Century Schoolbook"/>
                <a:cs typeface="Century Schoolbook"/>
              </a:rPr>
              <a:t> </a:t>
            </a:r>
            <a:r>
              <a:rPr lang="en-US" altLang="zh-CN" sz="2400" b="1" spc="0" dirty="0">
                <a:solidFill>
                  <a:srgbClr val="C00000"/>
                </a:solidFill>
                <a:latin typeface="Century Schoolbook"/>
                <a:ea typeface="Century Schoolbook"/>
                <a:cs typeface="Century Schoolbook"/>
              </a:rPr>
              <a:t>OF</a:t>
            </a:r>
            <a:r>
              <a:rPr lang="en-US" altLang="zh-CN" sz="2400" b="1" dirty="0">
                <a:solidFill>
                  <a:srgbClr val="C00000"/>
                </a:solidFill>
                <a:latin typeface="Century Schoolbook"/>
                <a:ea typeface="Century Schoolbook"/>
                <a:cs typeface="Century Schoolbook"/>
              </a:rPr>
              <a:t> </a:t>
            </a:r>
            <a:r>
              <a:rPr lang="en-US" altLang="zh-CN" sz="2400" b="1" spc="2" dirty="0">
                <a:solidFill>
                  <a:srgbClr val="C00000"/>
                </a:solidFill>
                <a:latin typeface="Century Schoolbook"/>
                <a:ea typeface="Century Schoolbook"/>
                <a:cs typeface="Century Schoolbook"/>
              </a:rPr>
              <a:t>AERATION</a:t>
            </a:r>
            <a:endParaRPr lang="en-US" altLang="zh-CN" sz="2400">
              <a:latin typeface="Century Schoolbook"/>
              <a:ea typeface="Century Schoolbook"/>
              <a:cs typeface="Century Schoolbook"/>
            </a:endParaRPr>
          </a:p>
        </p:txBody>
      </p:sp>
      <p:sp>
        <p:nvSpPr>
          <p:cNvPr id="349" name="Text Box349"/>
          <p:cNvSpPr txBox="1"/>
          <p:nvPr/>
        </p:nvSpPr>
        <p:spPr>
          <a:xfrm>
            <a:off x="3736594" y="1035202"/>
            <a:ext cx="2016176"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3" dirty="0">
                <a:solidFill>
                  <a:srgbClr val="000000"/>
                </a:solidFill>
                <a:latin typeface="Century Schoolbook"/>
                <a:ea typeface="Century Schoolbook"/>
                <a:cs typeface="Century Schoolbook"/>
              </a:rPr>
              <a:t>Aerobic</a:t>
            </a:r>
            <a:r>
              <a:rPr lang="en-US" altLang="zh-CN" sz="1800" b="1" spc="-17"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bacteria</a:t>
            </a:r>
            <a:endParaRPr lang="en-US" altLang="zh-CN" sz="1800">
              <a:latin typeface="Century Schoolbook"/>
              <a:ea typeface="Century Schoolbook"/>
              <a:cs typeface="Century Schoolbook"/>
            </a:endParaRPr>
          </a:p>
        </p:txBody>
      </p:sp>
      <p:sp>
        <p:nvSpPr>
          <p:cNvPr id="350" name="Text Box350"/>
          <p:cNvSpPr txBox="1"/>
          <p:nvPr/>
        </p:nvSpPr>
        <p:spPr>
          <a:xfrm>
            <a:off x="442570" y="2407183"/>
            <a:ext cx="1284655"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2" dirty="0">
                <a:solidFill>
                  <a:srgbClr val="000000"/>
                </a:solidFill>
                <a:latin typeface="Century Schoolbook"/>
                <a:ea typeface="Century Schoolbook"/>
                <a:cs typeface="Century Schoolbook"/>
              </a:rPr>
              <a:t>Mixture</a:t>
            </a:r>
            <a:r>
              <a:rPr lang="en-US" altLang="zh-CN" sz="1800" b="1" spc="-16"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of</a:t>
            </a:r>
            <a:endParaRPr lang="en-US" altLang="zh-CN" sz="1800">
              <a:latin typeface="Century Schoolbook"/>
              <a:ea typeface="Century Schoolbook"/>
              <a:cs typeface="Century Schoolbook"/>
            </a:endParaRPr>
          </a:p>
        </p:txBody>
      </p:sp>
      <p:sp>
        <p:nvSpPr>
          <p:cNvPr id="351" name="Text Box351"/>
          <p:cNvSpPr txBox="1"/>
          <p:nvPr/>
        </p:nvSpPr>
        <p:spPr>
          <a:xfrm>
            <a:off x="345034" y="2681504"/>
            <a:ext cx="1479651"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00"/>
                </a:solidFill>
                <a:latin typeface="Century Schoolbook"/>
                <a:ea typeface="Century Schoolbook"/>
                <a:cs typeface="Century Schoolbook"/>
              </a:rPr>
              <a:t>waste</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water</a:t>
            </a:r>
            <a:endParaRPr lang="en-US" altLang="zh-CN" sz="1800">
              <a:latin typeface="Century Schoolbook"/>
              <a:ea typeface="Century Schoolbook"/>
              <a:cs typeface="Century Schoolbook"/>
            </a:endParaRPr>
          </a:p>
        </p:txBody>
      </p:sp>
      <p:sp>
        <p:nvSpPr>
          <p:cNvPr id="352" name="Text Box352"/>
          <p:cNvSpPr txBox="1"/>
          <p:nvPr/>
        </p:nvSpPr>
        <p:spPr>
          <a:xfrm>
            <a:off x="547726" y="2956078"/>
            <a:ext cx="1075944"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00"/>
                </a:solidFill>
                <a:latin typeface="Century Schoolbook"/>
                <a:ea typeface="Century Schoolbook"/>
                <a:cs typeface="Century Schoolbook"/>
              </a:rPr>
              <a:t>&amp;</a:t>
            </a:r>
            <a:r>
              <a:rPr lang="en-US" altLang="zh-CN" sz="1800" b="1" spc="5" dirty="0">
                <a:solidFill>
                  <a:srgbClr val="000000"/>
                </a:solidFill>
                <a:latin typeface="Century Schoolbook"/>
                <a:ea typeface="Century Schoolbook"/>
                <a:cs typeface="Century Schoolbook"/>
              </a:rPr>
              <a:t> </a:t>
            </a:r>
            <a:r>
              <a:rPr lang="en-US" altLang="zh-CN" sz="1800" b="1" spc="3" dirty="0">
                <a:solidFill>
                  <a:srgbClr val="000000"/>
                </a:solidFill>
                <a:latin typeface="Century Schoolbook"/>
                <a:ea typeface="Century Schoolbook"/>
                <a:cs typeface="Century Schoolbook"/>
              </a:rPr>
              <a:t>sludge</a:t>
            </a:r>
            <a:endParaRPr lang="en-US" altLang="zh-CN" sz="1800">
              <a:latin typeface="Century Schoolbook"/>
              <a:ea typeface="Century Schoolbook"/>
              <a:cs typeface="Century Schoolbook"/>
            </a:endParaRPr>
          </a:p>
        </p:txBody>
      </p:sp>
      <p:sp>
        <p:nvSpPr>
          <p:cNvPr id="353" name="Text Box353"/>
          <p:cNvSpPr txBox="1"/>
          <p:nvPr/>
        </p:nvSpPr>
        <p:spPr>
          <a:xfrm>
            <a:off x="167640" y="4693818"/>
            <a:ext cx="4014648" cy="1097736"/>
          </a:xfrm>
          <a:prstGeom prst="rect">
            <a:avLst/>
          </a:prstGeom>
        </p:spPr>
        <p:txBody>
          <a:bodyPr wrap="square" lIns="0" tIns="0" rIns="0" rtlCol="0">
            <a:spAutoFit/>
          </a:bodyPr>
          <a:lstStyle/>
          <a:p>
            <a:pPr marL="304800" indent="-304800" algn="l" rtl="0">
              <a:lnSpc>
                <a:spcPts val="4065"/>
              </a:lnSpc>
            </a:pPr>
            <a:r>
              <a:rPr lang="en-US" altLang="zh-CN" sz="1800" b="1" u="sng" spc="-6" dirty="0" smtClean="0">
                <a:solidFill>
                  <a:srgbClr val="000000"/>
                </a:solidFill>
                <a:latin typeface="Century Schoolbook"/>
                <a:ea typeface="Century Schoolbook"/>
                <a:cs typeface="Century Schoolbook"/>
              </a:rPr>
              <a:t>REACTION  IN</a:t>
            </a:r>
            <a:r>
              <a:rPr lang="en-US" altLang="zh-CN" b="1" u="sng" spc="-6" dirty="0" smtClean="0">
                <a:solidFill>
                  <a:srgbClr val="000000"/>
                </a:solidFill>
                <a:latin typeface="Century Schoolbook"/>
                <a:ea typeface="Century Schoolbook"/>
                <a:cs typeface="Century Schoolbook"/>
              </a:rPr>
              <a:t> </a:t>
            </a:r>
            <a:r>
              <a:rPr lang="en-US" altLang="zh-CN" b="1" u="sng" spc="-6" dirty="0" smtClean="0">
                <a:solidFill>
                  <a:srgbClr val="000000"/>
                </a:solidFill>
                <a:latin typeface="Century Schoolbook"/>
                <a:ea typeface="Century Schoolbook"/>
                <a:cs typeface="Century Schoolbook"/>
              </a:rPr>
              <a:t>AERATION TANK:</a:t>
            </a:r>
            <a:endParaRPr lang="en-US" altLang="zh-CN" sz="1800" spc="-6" dirty="0" smtClean="0">
              <a:solidFill>
                <a:srgbClr val="000000"/>
              </a:solidFill>
              <a:latin typeface="Century Schoolbook"/>
              <a:ea typeface="Century Schoolbook"/>
              <a:cs typeface="Century Schoolbook"/>
            </a:endParaRPr>
          </a:p>
          <a:p>
            <a:pPr marL="304800" indent="-304800" algn="l" rtl="0">
              <a:lnSpc>
                <a:spcPts val="4065"/>
              </a:lnSpc>
            </a:pPr>
            <a:r>
              <a:rPr lang="en-US" altLang="zh-CN" sz="2000" b="1" spc="3" dirty="0" smtClean="0">
                <a:solidFill>
                  <a:srgbClr val="00B050"/>
                </a:solidFill>
                <a:latin typeface="Century Schoolbook"/>
                <a:ea typeface="Century Schoolbook"/>
                <a:cs typeface="Century Schoolbook"/>
              </a:rPr>
              <a:t>ORGANIC</a:t>
            </a:r>
            <a:r>
              <a:rPr lang="en-US" altLang="zh-CN" sz="2000" b="1" spc="-50" dirty="0" smtClean="0">
                <a:solidFill>
                  <a:srgbClr val="00B050"/>
                </a:solidFill>
                <a:latin typeface="Century Schoolbook"/>
                <a:ea typeface="Century Schoolbook"/>
                <a:cs typeface="Century Schoolbook"/>
              </a:rPr>
              <a:t> </a:t>
            </a:r>
            <a:r>
              <a:rPr lang="en-US" altLang="zh-CN" sz="2000" b="1" spc="6" dirty="0">
                <a:solidFill>
                  <a:srgbClr val="00B050"/>
                </a:solidFill>
                <a:latin typeface="Century Schoolbook"/>
                <a:ea typeface="Century Schoolbook"/>
                <a:cs typeface="Century Schoolbook"/>
              </a:rPr>
              <a:t>MATTER</a:t>
            </a:r>
            <a:r>
              <a:rPr lang="en-US" altLang="zh-CN" sz="2000" b="1" spc="-42" dirty="0">
                <a:solidFill>
                  <a:srgbClr val="00B050"/>
                </a:solidFill>
                <a:latin typeface="Century Schoolbook"/>
                <a:ea typeface="Century Schoolbook"/>
                <a:cs typeface="Century Schoolbook"/>
              </a:rPr>
              <a:t> </a:t>
            </a:r>
            <a:r>
              <a:rPr lang="en-US" altLang="zh-CN" sz="2000" b="1" spc="0" dirty="0">
                <a:solidFill>
                  <a:srgbClr val="00B050"/>
                </a:solidFill>
                <a:latin typeface="Century Schoolbook"/>
                <a:ea typeface="Century Schoolbook"/>
                <a:cs typeface="Century Schoolbook"/>
              </a:rPr>
              <a:t>+</a:t>
            </a:r>
            <a:r>
              <a:rPr lang="en-US" altLang="zh-CN" sz="2000" b="1" spc="6" dirty="0">
                <a:solidFill>
                  <a:srgbClr val="00B050"/>
                </a:solidFill>
                <a:latin typeface="Century Schoolbook"/>
                <a:ea typeface="Century Schoolbook"/>
                <a:cs typeface="Century Schoolbook"/>
              </a:rPr>
              <a:t> </a:t>
            </a:r>
            <a:r>
              <a:rPr lang="en-US" altLang="zh-CN" sz="2000" b="1" spc="0" dirty="0">
                <a:solidFill>
                  <a:srgbClr val="00B050"/>
                </a:solidFill>
                <a:latin typeface="Century Schoolbook"/>
                <a:ea typeface="Century Schoolbook"/>
                <a:cs typeface="Century Schoolbook"/>
              </a:rPr>
              <a:t>O</a:t>
            </a:r>
            <a:r>
              <a:rPr lang="en-US" altLang="zh-CN" sz="1350" b="1" spc="23" dirty="0">
                <a:solidFill>
                  <a:srgbClr val="00B050"/>
                </a:solidFill>
                <a:latin typeface="Century Schoolbook"/>
                <a:ea typeface="Century Schoolbook"/>
                <a:cs typeface="Century Schoolbook"/>
              </a:rPr>
              <a:t>2</a:t>
            </a:r>
            <a:endParaRPr lang="en-US" altLang="zh-CN" sz="1350" dirty="0">
              <a:latin typeface="Century Schoolbook"/>
              <a:ea typeface="Century Schoolbook"/>
              <a:cs typeface="Century Schoolbook"/>
            </a:endParaRPr>
          </a:p>
        </p:txBody>
      </p:sp>
      <p:sp>
        <p:nvSpPr>
          <p:cNvPr id="354" name="Text Box354"/>
          <p:cNvSpPr txBox="1"/>
          <p:nvPr/>
        </p:nvSpPr>
        <p:spPr>
          <a:xfrm>
            <a:off x="4669536" y="3780562"/>
            <a:ext cx="215951"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spc="0" dirty="0">
                <a:solidFill>
                  <a:srgbClr val="000000"/>
                </a:solidFill>
                <a:latin typeface="Century Schoolbook"/>
                <a:ea typeface="Century Schoolbook"/>
                <a:cs typeface="Century Schoolbook"/>
              </a:rPr>
              <a:t>O</a:t>
            </a:r>
            <a:endParaRPr lang="en-US" altLang="zh-CN" sz="1800">
              <a:latin typeface="Century Schoolbook"/>
              <a:ea typeface="Century Schoolbook"/>
              <a:cs typeface="Century Schoolbook"/>
            </a:endParaRPr>
          </a:p>
        </p:txBody>
      </p:sp>
      <p:sp>
        <p:nvSpPr>
          <p:cNvPr id="355" name="Text Box355"/>
          <p:cNvSpPr txBox="1"/>
          <p:nvPr/>
        </p:nvSpPr>
        <p:spPr>
          <a:xfrm>
            <a:off x="4847844" y="3912083"/>
            <a:ext cx="122835" cy="179984"/>
          </a:xfrm>
          <a:prstGeom prst="rect">
            <a:avLst/>
          </a:prstGeom>
        </p:spPr>
        <p:txBody>
          <a:bodyPr wrap="square" lIns="0" tIns="0" rIns="0" rtlCol="0">
            <a:spAutoFit/>
          </a:bodyPr>
          <a:lstStyle/>
          <a:p>
            <a:pPr algn="l">
              <a:lnSpc>
                <a:spcPts val="0"/>
              </a:lnSpc>
            </a:pPr>
            <a:endParaRPr/>
          </a:p>
          <a:p>
            <a:pPr algn="l" rtl="0">
              <a:lnSpc>
                <a:spcPts val="1417"/>
              </a:lnSpc>
            </a:pPr>
            <a:r>
              <a:rPr lang="en-US" altLang="zh-CN" sz="1200" spc="0" dirty="0">
                <a:solidFill>
                  <a:srgbClr val="000000"/>
                </a:solidFill>
                <a:latin typeface="Century Schoolbook"/>
                <a:ea typeface="Century Schoolbook"/>
                <a:cs typeface="Century Schoolbook"/>
              </a:rPr>
              <a:t>2</a:t>
            </a:r>
            <a:endParaRPr lang="en-US" altLang="zh-CN" sz="1200">
              <a:latin typeface="Century Schoolbook"/>
              <a:ea typeface="Century Schoolbook"/>
              <a:cs typeface="Century Schoolbook"/>
            </a:endParaRPr>
          </a:p>
        </p:txBody>
      </p:sp>
      <p:sp>
        <p:nvSpPr>
          <p:cNvPr id="356" name="Text Box356"/>
          <p:cNvSpPr txBox="1"/>
          <p:nvPr/>
        </p:nvSpPr>
        <p:spPr>
          <a:xfrm>
            <a:off x="4323588" y="4249065"/>
            <a:ext cx="461239"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spc="0" dirty="0">
                <a:solidFill>
                  <a:srgbClr val="000000"/>
                </a:solidFill>
                <a:latin typeface="Century Schoolbook"/>
                <a:ea typeface="Century Schoolbook"/>
                <a:cs typeface="Century Schoolbook"/>
              </a:rPr>
              <a:t>AIR</a:t>
            </a:r>
            <a:endParaRPr lang="en-US" altLang="zh-CN" sz="1800">
              <a:latin typeface="Century Schoolbook"/>
              <a:ea typeface="Century Schoolbook"/>
              <a:cs typeface="Century Schoolbook"/>
            </a:endParaRPr>
          </a:p>
        </p:txBody>
      </p:sp>
      <p:sp>
        <p:nvSpPr>
          <p:cNvPr id="357" name="Text Box357"/>
          <p:cNvSpPr txBox="1"/>
          <p:nvPr/>
        </p:nvSpPr>
        <p:spPr>
          <a:xfrm>
            <a:off x="4440936" y="5152180"/>
            <a:ext cx="1214524" cy="239379"/>
          </a:xfrm>
          <a:prstGeom prst="rect">
            <a:avLst/>
          </a:prstGeom>
        </p:spPr>
        <p:txBody>
          <a:bodyPr wrap="square" lIns="0" tIns="0" rIns="0" rtlCol="0">
            <a:spAutoFit/>
          </a:bodyPr>
          <a:lstStyle/>
          <a:p>
            <a:pPr algn="l">
              <a:lnSpc>
                <a:spcPts val="0"/>
              </a:lnSpc>
            </a:pPr>
            <a:endParaRPr/>
          </a:p>
          <a:p>
            <a:pPr algn="l" rtl="0">
              <a:lnSpc>
                <a:spcPts val="1885"/>
              </a:lnSpc>
            </a:pPr>
            <a:r>
              <a:rPr lang="en-US" altLang="zh-CN" sz="1600" b="1" spc="-5" dirty="0">
                <a:solidFill>
                  <a:srgbClr val="E75C01"/>
                </a:solidFill>
                <a:latin typeface="Century Schoolbook"/>
                <a:ea typeface="Century Schoolbook"/>
                <a:cs typeface="Century Schoolbook"/>
              </a:rPr>
              <a:t>BACTERIA</a:t>
            </a:r>
            <a:endParaRPr lang="en-US" altLang="zh-CN" sz="1600">
              <a:latin typeface="Century Schoolbook"/>
              <a:ea typeface="Century Schoolbook"/>
              <a:cs typeface="Century Schoolbook"/>
            </a:endParaRPr>
          </a:p>
        </p:txBody>
      </p:sp>
      <p:sp>
        <p:nvSpPr>
          <p:cNvPr id="358" name="Text Box358"/>
          <p:cNvSpPr txBox="1"/>
          <p:nvPr/>
        </p:nvSpPr>
        <p:spPr>
          <a:xfrm>
            <a:off x="4501896" y="5685834"/>
            <a:ext cx="1246144" cy="239379"/>
          </a:xfrm>
          <a:prstGeom prst="rect">
            <a:avLst/>
          </a:prstGeom>
        </p:spPr>
        <p:txBody>
          <a:bodyPr wrap="square" lIns="0" tIns="0" rIns="0" rtlCol="0">
            <a:spAutoFit/>
          </a:bodyPr>
          <a:lstStyle/>
          <a:p>
            <a:pPr algn="l">
              <a:lnSpc>
                <a:spcPts val="0"/>
              </a:lnSpc>
            </a:pPr>
            <a:endParaRPr/>
          </a:p>
          <a:p>
            <a:pPr algn="l" rtl="0">
              <a:lnSpc>
                <a:spcPts val="1885"/>
              </a:lnSpc>
            </a:pPr>
            <a:r>
              <a:rPr lang="en-US" altLang="zh-CN" sz="1600" b="1" spc="-3" dirty="0">
                <a:solidFill>
                  <a:srgbClr val="E75C01"/>
                </a:solidFill>
                <a:latin typeface="Century Schoolbook"/>
                <a:ea typeface="Century Schoolbook"/>
                <a:cs typeface="Century Schoolbook"/>
              </a:rPr>
              <a:t>NUTRIENT</a:t>
            </a:r>
            <a:endParaRPr lang="en-US" altLang="zh-CN" sz="1600">
              <a:latin typeface="Century Schoolbook"/>
              <a:ea typeface="Century Schoolbook"/>
              <a:cs typeface="Century Schoolbook"/>
            </a:endParaRPr>
          </a:p>
        </p:txBody>
      </p:sp>
      <p:sp>
        <p:nvSpPr>
          <p:cNvPr id="359" name="Text Box359"/>
          <p:cNvSpPr txBox="1"/>
          <p:nvPr/>
        </p:nvSpPr>
        <p:spPr>
          <a:xfrm>
            <a:off x="6714998" y="2321459"/>
            <a:ext cx="1542745"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00"/>
                </a:solidFill>
                <a:latin typeface="Century Schoolbook"/>
                <a:ea typeface="Century Schoolbook"/>
                <a:cs typeface="Century Schoolbook"/>
              </a:rPr>
              <a:t>Discharge</a:t>
            </a:r>
            <a:r>
              <a:rPr lang="en-US" altLang="zh-CN" sz="1800" b="1" spc="-12"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to</a:t>
            </a:r>
            <a:endParaRPr lang="en-US" altLang="zh-CN" sz="1800">
              <a:latin typeface="Century Schoolbook"/>
              <a:ea typeface="Century Schoolbook"/>
              <a:cs typeface="Century Schoolbook"/>
            </a:endParaRPr>
          </a:p>
        </p:txBody>
      </p:sp>
      <p:sp>
        <p:nvSpPr>
          <p:cNvPr id="360" name="Text Box360"/>
          <p:cNvSpPr txBox="1"/>
          <p:nvPr/>
        </p:nvSpPr>
        <p:spPr>
          <a:xfrm>
            <a:off x="6614414" y="2595779"/>
            <a:ext cx="1745057"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00"/>
                </a:solidFill>
                <a:latin typeface="Century Schoolbook"/>
                <a:ea typeface="Century Schoolbook"/>
                <a:cs typeface="Century Schoolbook"/>
              </a:rPr>
              <a:t>sedimentation</a:t>
            </a:r>
            <a:endParaRPr lang="en-US" altLang="zh-CN" sz="1800">
              <a:latin typeface="Century Schoolbook"/>
              <a:ea typeface="Century Schoolbook"/>
              <a:cs typeface="Century Schoolbook"/>
            </a:endParaRPr>
          </a:p>
        </p:txBody>
      </p:sp>
      <p:sp>
        <p:nvSpPr>
          <p:cNvPr id="361" name="Text Box361"/>
          <p:cNvSpPr txBox="1"/>
          <p:nvPr/>
        </p:nvSpPr>
        <p:spPr>
          <a:xfrm>
            <a:off x="7195439" y="2870099"/>
            <a:ext cx="584682"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00"/>
                </a:solidFill>
                <a:latin typeface="Century Schoolbook"/>
                <a:ea typeface="Century Schoolbook"/>
                <a:cs typeface="Century Schoolbook"/>
              </a:rPr>
              <a:t>tank</a:t>
            </a:r>
            <a:endParaRPr lang="en-US" altLang="zh-CN" sz="1800">
              <a:latin typeface="Century Schoolbook"/>
              <a:ea typeface="Century Schoolbook"/>
              <a:cs typeface="Century Schoolbook"/>
            </a:endParaRPr>
          </a:p>
        </p:txBody>
      </p:sp>
      <p:sp>
        <p:nvSpPr>
          <p:cNvPr id="362" name="Text Box362"/>
          <p:cNvSpPr txBox="1"/>
          <p:nvPr/>
        </p:nvSpPr>
        <p:spPr>
          <a:xfrm>
            <a:off x="6188710" y="5379630"/>
            <a:ext cx="2439344" cy="346776"/>
          </a:xfrm>
          <a:prstGeom prst="rect">
            <a:avLst/>
          </a:prstGeom>
        </p:spPr>
        <p:txBody>
          <a:bodyPr wrap="square" lIns="0" tIns="0" rIns="0" rtlCol="0">
            <a:spAutoFit/>
          </a:bodyPr>
          <a:lstStyle/>
          <a:p>
            <a:pPr algn="l">
              <a:lnSpc>
                <a:spcPts val="0"/>
              </a:lnSpc>
            </a:pPr>
            <a:endParaRPr/>
          </a:p>
          <a:p>
            <a:pPr algn="l" rtl="0">
              <a:lnSpc>
                <a:spcPts val="2731"/>
              </a:lnSpc>
            </a:pPr>
            <a:r>
              <a:rPr lang="en-US" altLang="zh-CN" sz="2000" b="1" spc="3" dirty="0">
                <a:solidFill>
                  <a:srgbClr val="00B050"/>
                </a:solidFill>
                <a:latin typeface="Century Schoolbook"/>
                <a:ea typeface="Century Schoolbook"/>
                <a:cs typeface="Century Schoolbook"/>
              </a:rPr>
              <a:t>CO</a:t>
            </a:r>
            <a:r>
              <a:rPr lang="en-US" altLang="zh-CN" sz="1350" b="1" spc="17" dirty="0">
                <a:solidFill>
                  <a:srgbClr val="00B050"/>
                </a:solidFill>
                <a:latin typeface="Century Schoolbook"/>
                <a:ea typeface="Century Schoolbook"/>
                <a:cs typeface="Century Schoolbook"/>
              </a:rPr>
              <a:t>2</a:t>
            </a:r>
            <a:r>
              <a:rPr lang="en-US" altLang="zh-CN" sz="2000" b="1" spc="-11" dirty="0">
                <a:solidFill>
                  <a:srgbClr val="00B050"/>
                </a:solidFill>
                <a:latin typeface="Century Schoolbook"/>
                <a:ea typeface="Century Schoolbook"/>
                <a:cs typeface="Century Schoolbook"/>
              </a:rPr>
              <a:t>+</a:t>
            </a:r>
            <a:r>
              <a:rPr lang="en-US" altLang="zh-CN" sz="2000" b="1" spc="-27" dirty="0">
                <a:solidFill>
                  <a:srgbClr val="00B050"/>
                </a:solidFill>
                <a:latin typeface="Century Schoolbook"/>
                <a:ea typeface="Century Schoolbook"/>
                <a:cs typeface="Century Schoolbook"/>
              </a:rPr>
              <a:t> </a:t>
            </a:r>
            <a:r>
              <a:rPr lang="en-US" altLang="zh-CN" sz="2000" b="1" spc="0" dirty="0">
                <a:solidFill>
                  <a:srgbClr val="00B050"/>
                </a:solidFill>
                <a:latin typeface="Century Schoolbook"/>
                <a:ea typeface="Century Schoolbook"/>
                <a:cs typeface="Century Schoolbook"/>
              </a:rPr>
              <a:t>HO</a:t>
            </a:r>
            <a:r>
              <a:rPr lang="en-US" altLang="zh-CN" sz="1350" b="1" spc="24" dirty="0">
                <a:solidFill>
                  <a:srgbClr val="00B050"/>
                </a:solidFill>
                <a:latin typeface="Century Schoolbook"/>
                <a:ea typeface="Century Schoolbook"/>
                <a:cs typeface="Century Schoolbook"/>
              </a:rPr>
              <a:t>2</a:t>
            </a:r>
            <a:r>
              <a:rPr lang="en-US" altLang="zh-CN" sz="1350" b="1" spc="-24" dirty="0">
                <a:solidFill>
                  <a:srgbClr val="00B050"/>
                </a:solidFill>
                <a:latin typeface="Century Schoolbook"/>
                <a:ea typeface="Century Schoolbook"/>
                <a:cs typeface="Century Schoolbook"/>
              </a:rPr>
              <a:t> </a:t>
            </a:r>
            <a:r>
              <a:rPr lang="en-US" altLang="zh-CN" sz="2000" b="1" spc="0" dirty="0">
                <a:solidFill>
                  <a:srgbClr val="00B050"/>
                </a:solidFill>
                <a:latin typeface="Century Schoolbook"/>
                <a:ea typeface="Century Schoolbook"/>
                <a:cs typeface="Century Schoolbook"/>
              </a:rPr>
              <a:t>+</a:t>
            </a:r>
            <a:r>
              <a:rPr lang="en-US" altLang="zh-CN" sz="2000" b="1" spc="581" dirty="0">
                <a:solidFill>
                  <a:srgbClr val="00B050"/>
                </a:solidFill>
                <a:latin typeface="Century Schoolbook"/>
                <a:ea typeface="Century Schoolbook"/>
                <a:cs typeface="Century Schoolbook"/>
              </a:rPr>
              <a:t> </a:t>
            </a:r>
            <a:r>
              <a:rPr lang="en-US" altLang="zh-CN" sz="2000" b="1" spc="3" dirty="0">
                <a:solidFill>
                  <a:srgbClr val="00B050"/>
                </a:solidFill>
                <a:latin typeface="Century Schoolbook"/>
                <a:ea typeface="Century Schoolbook"/>
                <a:cs typeface="Century Schoolbook"/>
              </a:rPr>
              <a:t>HEAT</a:t>
            </a:r>
            <a:endParaRPr lang="en-US" altLang="zh-CN" sz="2000">
              <a:latin typeface="Century Schoolbook"/>
              <a:ea typeface="Century Schoolbook"/>
              <a:cs typeface="Century Schoolbook"/>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ath363"/>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364" name="Image364"/>
          <p:cNvPicPr>
            <a:picLocks noChangeAspect="1"/>
          </p:cNvPicPr>
          <p:nvPr/>
        </p:nvPicPr>
        <p:blipFill>
          <a:blip r:embed="rId2"/>
          <a:stretch>
            <a:fillRect/>
          </a:stretch>
        </p:blipFill>
        <p:spPr>
          <a:xfrm>
            <a:off x="47244" y="0"/>
            <a:ext cx="57913" cy="6857998"/>
          </a:xfrm>
          <a:prstGeom prst="rect">
            <a:avLst/>
          </a:prstGeom>
          <a:noFill/>
        </p:spPr>
      </p:pic>
      <p:pic>
        <p:nvPicPr>
          <p:cNvPr id="365" name="Image365"/>
          <p:cNvPicPr>
            <a:picLocks noChangeAspect="1"/>
          </p:cNvPicPr>
          <p:nvPr/>
        </p:nvPicPr>
        <p:blipFill>
          <a:blip r:embed="rId3"/>
          <a:stretch>
            <a:fillRect/>
          </a:stretch>
        </p:blipFill>
        <p:spPr>
          <a:xfrm>
            <a:off x="8839200" y="12699"/>
            <a:ext cx="304800" cy="6832600"/>
          </a:xfrm>
          <a:prstGeom prst="rect">
            <a:avLst/>
          </a:prstGeom>
          <a:noFill/>
        </p:spPr>
      </p:pic>
      <p:sp>
        <p:nvSpPr>
          <p:cNvPr id="366" name="Path366"/>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grpSp>
        <p:nvGrpSpPr>
          <p:cNvPr id="367" name="Group367"/>
          <p:cNvGrpSpPr/>
          <p:nvPr/>
        </p:nvGrpSpPr>
        <p:grpSpPr>
          <a:xfrm>
            <a:off x="5186934" y="1162050"/>
            <a:ext cx="3557016" cy="3619500"/>
            <a:chOff x="5186934" y="1162050"/>
            <a:chExt cx="3557016" cy="3619500"/>
          </a:xfrm>
        </p:grpSpPr>
        <p:pic>
          <p:nvPicPr>
            <p:cNvPr id="368" name="Image368"/>
            <p:cNvPicPr>
              <a:picLocks noChangeAspect="1"/>
            </p:cNvPicPr>
            <p:nvPr/>
          </p:nvPicPr>
          <p:blipFill>
            <a:blip r:embed="rId4"/>
            <a:stretch>
              <a:fillRect/>
            </a:stretch>
          </p:blipFill>
          <p:spPr>
            <a:xfrm>
              <a:off x="5244084" y="1219200"/>
              <a:ext cx="3442716" cy="3505200"/>
            </a:xfrm>
            <a:prstGeom prst="rect">
              <a:avLst/>
            </a:prstGeom>
            <a:noFill/>
          </p:spPr>
        </p:pic>
        <p:sp>
          <p:nvSpPr>
            <p:cNvPr id="369" name="Path369"/>
            <p:cNvSpPr/>
            <p:nvPr/>
          </p:nvSpPr>
          <p:spPr>
            <a:xfrm>
              <a:off x="5186934" y="1162050"/>
              <a:ext cx="3557016" cy="3619500"/>
            </a:xfrm>
            <a:custGeom>
              <a:avLst/>
              <a:gdLst/>
              <a:ahLst/>
              <a:cxnLst/>
              <a:rect l="l" t="t" r="r" b="b"/>
              <a:pathLst>
                <a:path w="3557016" h="3619500">
                  <a:moveTo>
                    <a:pt x="38100" y="3581400"/>
                  </a:moveTo>
                  <a:lnTo>
                    <a:pt x="3518916" y="3581400"/>
                  </a:lnTo>
                  <a:lnTo>
                    <a:pt x="3518916" y="38100"/>
                  </a:lnTo>
                  <a:lnTo>
                    <a:pt x="38100" y="38100"/>
                  </a:lnTo>
                  <a:lnTo>
                    <a:pt x="38100" y="3581400"/>
                  </a:lnTo>
                  <a:close/>
                </a:path>
              </a:pathLst>
            </a:custGeom>
            <a:solidFill>
              <a:srgbClr val="FE8637">
                <a:alpha val="0"/>
              </a:srgbClr>
            </a:solidFill>
            <a:ln w="30480" cap="sq">
              <a:solidFill>
                <a:srgbClr val="000000"/>
              </a:solidFill>
              <a:prstDash val="solid"/>
            </a:ln>
          </p:spPr>
          <p:txBody>
            <a:bodyPr rtlCol="0" anchor="ctr"/>
            <a:lstStyle/>
            <a:p>
              <a:pPr algn="ctr"/>
              <a:endParaRPr lang="en-US" altLang="zh-CN"/>
            </a:p>
          </p:txBody>
        </p:sp>
      </p:grpSp>
      <p:sp>
        <p:nvSpPr>
          <p:cNvPr id="370" name="Text Box370"/>
          <p:cNvSpPr txBox="1"/>
          <p:nvPr/>
        </p:nvSpPr>
        <p:spPr>
          <a:xfrm>
            <a:off x="2171065" y="257048"/>
            <a:ext cx="4077030" cy="449961"/>
          </a:xfrm>
          <a:prstGeom prst="rect">
            <a:avLst/>
          </a:prstGeom>
        </p:spPr>
        <p:txBody>
          <a:bodyPr wrap="square" lIns="0" tIns="0" rIns="0" rtlCol="0">
            <a:spAutoFit/>
          </a:bodyPr>
          <a:lstStyle/>
          <a:p>
            <a:pPr algn="l">
              <a:lnSpc>
                <a:spcPts val="0"/>
              </a:lnSpc>
            </a:pPr>
            <a:endParaRPr/>
          </a:p>
          <a:p>
            <a:pPr algn="l" rtl="0">
              <a:lnSpc>
                <a:spcPts val="3543"/>
              </a:lnSpc>
            </a:pPr>
            <a:r>
              <a:rPr lang="en-US" altLang="zh-CN" sz="3000" b="1" spc="0" dirty="0">
                <a:solidFill>
                  <a:srgbClr val="C00000"/>
                </a:solidFill>
                <a:latin typeface="Century Schoolbook"/>
                <a:ea typeface="Century Schoolbook"/>
                <a:cs typeface="Century Schoolbook"/>
              </a:rPr>
              <a:t>S</a:t>
            </a:r>
            <a:r>
              <a:rPr lang="en-US" altLang="zh-CN" sz="2400" b="1" spc="1" dirty="0">
                <a:solidFill>
                  <a:srgbClr val="C00000"/>
                </a:solidFill>
                <a:latin typeface="Century Schoolbook"/>
                <a:ea typeface="Century Schoolbook"/>
                <a:cs typeface="Century Schoolbook"/>
              </a:rPr>
              <a:t>EDIMENTATION</a:t>
            </a:r>
            <a:r>
              <a:rPr lang="en-US" altLang="zh-CN" sz="2400" b="1" spc="179" dirty="0">
                <a:solidFill>
                  <a:srgbClr val="C00000"/>
                </a:solidFill>
                <a:latin typeface="Century Schoolbook"/>
                <a:ea typeface="Century Schoolbook"/>
                <a:cs typeface="Century Schoolbook"/>
              </a:rPr>
              <a:t> </a:t>
            </a:r>
            <a:r>
              <a:rPr lang="en-US" altLang="zh-CN" sz="2400" b="1" spc="0" dirty="0">
                <a:solidFill>
                  <a:srgbClr val="C00000"/>
                </a:solidFill>
                <a:latin typeface="Century Schoolbook"/>
                <a:ea typeface="Century Schoolbook"/>
                <a:cs typeface="Century Schoolbook"/>
              </a:rPr>
              <a:t>TANK</a:t>
            </a:r>
            <a:endParaRPr lang="en-US" altLang="zh-CN" sz="2400">
              <a:latin typeface="Century Schoolbook"/>
              <a:ea typeface="Century Schoolbook"/>
              <a:cs typeface="Century Schoolbook"/>
            </a:endParaRPr>
          </a:p>
        </p:txBody>
      </p:sp>
      <p:sp>
        <p:nvSpPr>
          <p:cNvPr id="371" name="Text Box371"/>
          <p:cNvSpPr txBox="1"/>
          <p:nvPr/>
        </p:nvSpPr>
        <p:spPr>
          <a:xfrm>
            <a:off x="396240" y="2026546"/>
            <a:ext cx="3092156" cy="605374"/>
          </a:xfrm>
          <a:prstGeom prst="rect">
            <a:avLst/>
          </a:prstGeom>
        </p:spPr>
        <p:txBody>
          <a:bodyPr wrap="square" lIns="0" tIns="0" rIns="0" rtlCol="0">
            <a:spAutoFit/>
          </a:bodyPr>
          <a:lstStyle/>
          <a:p>
            <a:pPr algn="l">
              <a:lnSpc>
                <a:spcPts val="0"/>
              </a:lnSpc>
            </a:pPr>
            <a:endParaRPr/>
          </a:p>
          <a:p>
            <a:pPr algn="l" rtl="0">
              <a:lnSpc>
                <a:spcPts val="2383"/>
              </a:lnSpc>
            </a:pPr>
            <a:r>
              <a:rPr lang="en-US" altLang="zh-CN" sz="2000" spc="200" dirty="0">
                <a:solidFill>
                  <a:srgbClr val="0000FF"/>
                </a:solidFill>
                <a:latin typeface="Wingdings"/>
                <a:ea typeface="Wingdings"/>
                <a:cs typeface="Wingdings"/>
              </a:rPr>
              <a:t></a:t>
            </a:r>
            <a:r>
              <a:rPr lang="en-US" altLang="zh-CN" sz="2000" spc="-1631" dirty="0">
                <a:solidFill>
                  <a:srgbClr val="0000FF"/>
                </a:solidFill>
                <a:latin typeface="Wingdings"/>
                <a:ea typeface="Wingdings"/>
                <a:cs typeface="Wingdings"/>
              </a:rPr>
              <a:t> </a:t>
            </a:r>
            <a:r>
              <a:rPr lang="en-US" altLang="zh-CN" sz="2000" b="1" spc="0" dirty="0">
                <a:solidFill>
                  <a:srgbClr val="0000FF"/>
                </a:solidFill>
                <a:latin typeface="Century Schoolbook"/>
                <a:ea typeface="Century Schoolbook"/>
                <a:cs typeface="Century Schoolbook"/>
              </a:rPr>
              <a:t>In</a:t>
            </a:r>
            <a:r>
              <a:rPr lang="en-US" altLang="zh-CN" sz="2000" b="1" spc="6" dirty="0">
                <a:solidFill>
                  <a:srgbClr val="0000FF"/>
                </a:solidFill>
                <a:latin typeface="Century Schoolbook"/>
                <a:ea typeface="Century Schoolbook"/>
                <a:cs typeface="Century Schoolbook"/>
              </a:rPr>
              <a:t> </a:t>
            </a:r>
            <a:r>
              <a:rPr lang="en-US" altLang="zh-CN" sz="2000" b="1" spc="2" dirty="0">
                <a:solidFill>
                  <a:srgbClr val="0000FF"/>
                </a:solidFill>
                <a:latin typeface="Century Schoolbook"/>
                <a:ea typeface="Century Schoolbook"/>
                <a:cs typeface="Century Schoolbook"/>
              </a:rPr>
              <a:t>this</a:t>
            </a:r>
            <a:r>
              <a:rPr lang="en-US" altLang="zh-CN" sz="2000" b="1" dirty="0">
                <a:solidFill>
                  <a:srgbClr val="0000FF"/>
                </a:solidFill>
                <a:latin typeface="Century Schoolbook"/>
                <a:ea typeface="Century Schoolbook"/>
                <a:cs typeface="Century Schoolbook"/>
              </a:rPr>
              <a:t> </a:t>
            </a:r>
            <a:r>
              <a:rPr lang="en-US" altLang="zh-CN" sz="2000" b="1" spc="3" dirty="0">
                <a:solidFill>
                  <a:srgbClr val="0000FF"/>
                </a:solidFill>
                <a:latin typeface="Century Schoolbook"/>
                <a:ea typeface="Century Schoolbook"/>
                <a:cs typeface="Century Schoolbook"/>
              </a:rPr>
              <a:t>tank</a:t>
            </a:r>
            <a:r>
              <a:rPr lang="en-US" altLang="zh-CN" sz="2000" b="1" spc="11" dirty="0">
                <a:solidFill>
                  <a:srgbClr val="0000FF"/>
                </a:solidFill>
                <a:latin typeface="Century Schoolbook"/>
                <a:ea typeface="Century Schoolbook"/>
                <a:cs typeface="Century Schoolbook"/>
              </a:rPr>
              <a:t> </a:t>
            </a:r>
            <a:r>
              <a:rPr lang="en-US" altLang="zh-CN" sz="2000" b="1" spc="3" dirty="0">
                <a:solidFill>
                  <a:srgbClr val="0000FF"/>
                </a:solidFill>
                <a:latin typeface="Century Schoolbook"/>
                <a:ea typeface="Century Schoolbook"/>
                <a:cs typeface="Century Schoolbook"/>
              </a:rPr>
              <a:t>sludge</a:t>
            </a:r>
            <a:r>
              <a:rPr lang="en-US" altLang="zh-CN" sz="2000" b="1" dirty="0">
                <a:solidFill>
                  <a:srgbClr val="0000FF"/>
                </a:solidFill>
                <a:latin typeface="Century Schoolbook"/>
                <a:ea typeface="Century Schoolbook"/>
                <a:cs typeface="Century Schoolbook"/>
              </a:rPr>
              <a:t> </a:t>
            </a:r>
            <a:r>
              <a:rPr lang="en-US" altLang="zh-CN" sz="2000" b="1" spc="6" dirty="0">
                <a:solidFill>
                  <a:srgbClr val="0000FF"/>
                </a:solidFill>
                <a:latin typeface="Century Schoolbook"/>
                <a:ea typeface="Century Schoolbook"/>
                <a:cs typeface="Century Schoolbook"/>
              </a:rPr>
              <a:t>is</a:t>
            </a:r>
            <a:r>
              <a:rPr lang="en-US" altLang="zh-CN" sz="2000" b="1" spc="-5" dirty="0">
                <a:solidFill>
                  <a:srgbClr val="0000FF"/>
                </a:solidFill>
                <a:latin typeface="Century Schoolbook"/>
                <a:ea typeface="Century Schoolbook"/>
                <a:cs typeface="Century Schoolbook"/>
              </a:rPr>
              <a:t> </a:t>
            </a:r>
            <a:r>
              <a:rPr lang="en-US" altLang="zh-CN" sz="2000" b="1" spc="3" dirty="0">
                <a:solidFill>
                  <a:srgbClr val="0000FF"/>
                </a:solidFill>
                <a:latin typeface="Century Schoolbook"/>
                <a:ea typeface="Century Schoolbook"/>
                <a:cs typeface="Century Schoolbook"/>
              </a:rPr>
              <a:t>settled</a:t>
            </a:r>
            <a:r>
              <a:rPr lang="en-US" altLang="zh-CN" sz="2000" b="1" spc="-29" dirty="0">
                <a:solidFill>
                  <a:srgbClr val="0000FF"/>
                </a:solidFill>
                <a:latin typeface="Century Schoolbook"/>
                <a:ea typeface="Century Schoolbook"/>
                <a:cs typeface="Century Schoolbook"/>
              </a:rPr>
              <a:t> </a:t>
            </a:r>
            <a:r>
              <a:rPr lang="en-US" altLang="zh-CN" sz="2000" b="1" spc="0" dirty="0">
                <a:solidFill>
                  <a:srgbClr val="0000FF"/>
                </a:solidFill>
                <a:latin typeface="Century Schoolbook"/>
                <a:ea typeface="Century Schoolbook"/>
                <a:cs typeface="Century Schoolbook"/>
              </a:rPr>
              <a:t>down.</a:t>
            </a:r>
            <a:endParaRPr lang="en-US" altLang="zh-CN" sz="2000">
              <a:latin typeface="Century Schoolbook"/>
              <a:ea typeface="Century Schoolbook"/>
              <a:cs typeface="Century Schoolbook"/>
            </a:endParaRPr>
          </a:p>
        </p:txBody>
      </p:sp>
      <p:sp>
        <p:nvSpPr>
          <p:cNvPr id="372" name="Text Box372"/>
          <p:cNvSpPr txBox="1"/>
          <p:nvPr/>
        </p:nvSpPr>
        <p:spPr>
          <a:xfrm>
            <a:off x="396240" y="2941200"/>
            <a:ext cx="4009767" cy="605374"/>
          </a:xfrm>
          <a:prstGeom prst="rect">
            <a:avLst/>
          </a:prstGeom>
        </p:spPr>
        <p:txBody>
          <a:bodyPr wrap="square" lIns="0" tIns="0" rIns="0" rtlCol="0">
            <a:spAutoFit/>
          </a:bodyPr>
          <a:lstStyle/>
          <a:p>
            <a:pPr algn="l">
              <a:lnSpc>
                <a:spcPts val="0"/>
              </a:lnSpc>
            </a:pPr>
            <a:endParaRPr/>
          </a:p>
          <a:p>
            <a:pPr algn="l" rtl="0">
              <a:lnSpc>
                <a:spcPts val="2383"/>
              </a:lnSpc>
            </a:pPr>
            <a:r>
              <a:rPr lang="en-US" altLang="zh-CN" sz="2000" spc="200" dirty="0">
                <a:solidFill>
                  <a:srgbClr val="0000FF"/>
                </a:solidFill>
                <a:latin typeface="Wingdings"/>
                <a:ea typeface="Wingdings"/>
                <a:cs typeface="Wingdings"/>
              </a:rPr>
              <a:t></a:t>
            </a:r>
            <a:r>
              <a:rPr lang="en-US" altLang="zh-CN" sz="2000" spc="-1055" dirty="0">
                <a:solidFill>
                  <a:srgbClr val="0000FF"/>
                </a:solidFill>
                <a:latin typeface="Wingdings"/>
                <a:ea typeface="Wingdings"/>
                <a:cs typeface="Wingdings"/>
              </a:rPr>
              <a:t> </a:t>
            </a:r>
            <a:r>
              <a:rPr lang="en-US" altLang="zh-CN" sz="2000" b="1" spc="4" dirty="0">
                <a:solidFill>
                  <a:srgbClr val="0000FF"/>
                </a:solidFill>
                <a:latin typeface="Century Schoolbook"/>
                <a:ea typeface="Century Schoolbook"/>
                <a:cs typeface="Century Schoolbook"/>
              </a:rPr>
              <a:t>Effluent</a:t>
            </a:r>
            <a:r>
              <a:rPr lang="en-US" altLang="zh-CN" sz="2000" b="1" spc="-27" dirty="0">
                <a:solidFill>
                  <a:srgbClr val="0000FF"/>
                </a:solidFill>
                <a:latin typeface="Century Schoolbook"/>
                <a:ea typeface="Century Schoolbook"/>
                <a:cs typeface="Century Schoolbook"/>
              </a:rPr>
              <a:t> </a:t>
            </a:r>
            <a:r>
              <a:rPr lang="en-US" altLang="zh-CN" sz="2000" b="1" spc="0" dirty="0">
                <a:solidFill>
                  <a:srgbClr val="0000FF"/>
                </a:solidFill>
                <a:latin typeface="Century Schoolbook"/>
                <a:ea typeface="Century Schoolbook"/>
                <a:cs typeface="Century Schoolbook"/>
              </a:rPr>
              <a:t>is</a:t>
            </a:r>
            <a:r>
              <a:rPr lang="en-US" altLang="zh-CN" sz="2000" b="1" spc="8" dirty="0">
                <a:solidFill>
                  <a:srgbClr val="0000FF"/>
                </a:solidFill>
                <a:latin typeface="Century Schoolbook"/>
                <a:ea typeface="Century Schoolbook"/>
                <a:cs typeface="Century Schoolbook"/>
              </a:rPr>
              <a:t> </a:t>
            </a:r>
            <a:r>
              <a:rPr lang="en-US" altLang="zh-CN" sz="2000" b="1" spc="4" dirty="0">
                <a:solidFill>
                  <a:srgbClr val="0000FF"/>
                </a:solidFill>
                <a:latin typeface="Century Schoolbook"/>
                <a:ea typeface="Century Schoolbook"/>
                <a:cs typeface="Century Schoolbook"/>
              </a:rPr>
              <a:t>discharged</a:t>
            </a:r>
            <a:r>
              <a:rPr lang="en-US" altLang="zh-CN" sz="2000" b="1" spc="-8" dirty="0">
                <a:solidFill>
                  <a:srgbClr val="0000FF"/>
                </a:solidFill>
                <a:latin typeface="Century Schoolbook"/>
                <a:ea typeface="Century Schoolbook"/>
                <a:cs typeface="Century Schoolbook"/>
              </a:rPr>
              <a:t> </a:t>
            </a:r>
            <a:r>
              <a:rPr lang="en-US" altLang="zh-CN" sz="2000" b="1" spc="5" dirty="0">
                <a:solidFill>
                  <a:srgbClr val="0000FF"/>
                </a:solidFill>
                <a:latin typeface="Century Schoolbook"/>
                <a:ea typeface="Century Schoolbook"/>
                <a:cs typeface="Century Schoolbook"/>
              </a:rPr>
              <a:t>from</a:t>
            </a:r>
            <a:r>
              <a:rPr lang="en-US" altLang="zh-CN" sz="2000" b="1" spc="-7" dirty="0">
                <a:solidFill>
                  <a:srgbClr val="0000FF"/>
                </a:solidFill>
                <a:latin typeface="Century Schoolbook"/>
                <a:ea typeface="Century Schoolbook"/>
                <a:cs typeface="Century Schoolbook"/>
              </a:rPr>
              <a:t> </a:t>
            </a:r>
            <a:r>
              <a:rPr lang="en-US" altLang="zh-CN" sz="2000" b="1" spc="0" dirty="0">
                <a:solidFill>
                  <a:srgbClr val="0000FF"/>
                </a:solidFill>
                <a:latin typeface="Century Schoolbook"/>
                <a:ea typeface="Century Schoolbook"/>
                <a:cs typeface="Century Schoolbook"/>
              </a:rPr>
              <a:t>plant</a:t>
            </a:r>
            <a:r>
              <a:rPr lang="en-US" altLang="zh-CN" sz="2000" b="1" dirty="0">
                <a:solidFill>
                  <a:srgbClr val="0000FF"/>
                </a:solidFill>
                <a:latin typeface="Century Schoolbook"/>
                <a:ea typeface="Century Schoolbook"/>
                <a:cs typeface="Century Schoolbook"/>
              </a:rPr>
              <a:t> </a:t>
            </a:r>
            <a:r>
              <a:rPr lang="en-US" altLang="zh-CN" sz="2000" b="1" spc="2" dirty="0">
                <a:solidFill>
                  <a:srgbClr val="0000FF"/>
                </a:solidFill>
                <a:latin typeface="Century Schoolbook"/>
                <a:ea typeface="Century Schoolbook"/>
                <a:cs typeface="Century Schoolbook"/>
              </a:rPr>
              <a:t>through</a:t>
            </a:r>
            <a:r>
              <a:rPr lang="en-US" altLang="zh-CN" sz="2000" b="1" dirty="0">
                <a:solidFill>
                  <a:srgbClr val="0000FF"/>
                </a:solidFill>
                <a:latin typeface="Century Schoolbook"/>
                <a:ea typeface="Century Schoolbook"/>
                <a:cs typeface="Century Schoolbook"/>
              </a:rPr>
              <a:t> </a:t>
            </a:r>
            <a:r>
              <a:rPr lang="en-US" altLang="zh-CN" sz="2000" b="1" spc="6" dirty="0">
                <a:solidFill>
                  <a:srgbClr val="0000FF"/>
                </a:solidFill>
                <a:latin typeface="Century Schoolbook"/>
                <a:ea typeface="Century Schoolbook"/>
                <a:cs typeface="Century Schoolbook"/>
              </a:rPr>
              <a:t>a</a:t>
            </a:r>
            <a:r>
              <a:rPr lang="en-US" altLang="zh-CN" sz="2000" b="1" spc="-5" dirty="0">
                <a:solidFill>
                  <a:srgbClr val="0000FF"/>
                </a:solidFill>
                <a:latin typeface="Century Schoolbook"/>
                <a:ea typeface="Century Schoolbook"/>
                <a:cs typeface="Century Schoolbook"/>
              </a:rPr>
              <a:t> </a:t>
            </a:r>
            <a:r>
              <a:rPr lang="en-US" altLang="zh-CN" sz="2000" b="1" spc="4" dirty="0">
                <a:solidFill>
                  <a:srgbClr val="0000FF"/>
                </a:solidFill>
                <a:latin typeface="Century Schoolbook"/>
                <a:ea typeface="Century Schoolbook"/>
                <a:cs typeface="Century Schoolbook"/>
              </a:rPr>
              <a:t>fish</a:t>
            </a:r>
            <a:r>
              <a:rPr lang="en-US" altLang="zh-CN" sz="2000" b="1" spc="-20" dirty="0">
                <a:solidFill>
                  <a:srgbClr val="0000FF"/>
                </a:solidFill>
                <a:latin typeface="Century Schoolbook"/>
                <a:ea typeface="Century Schoolbook"/>
                <a:cs typeface="Century Schoolbook"/>
              </a:rPr>
              <a:t> </a:t>
            </a:r>
            <a:r>
              <a:rPr lang="en-US" altLang="zh-CN" sz="2000" b="1" spc="0" dirty="0">
                <a:solidFill>
                  <a:srgbClr val="0000FF"/>
                </a:solidFill>
                <a:latin typeface="Century Schoolbook"/>
                <a:ea typeface="Century Schoolbook"/>
                <a:cs typeface="Century Schoolbook"/>
              </a:rPr>
              <a:t>pond.</a:t>
            </a:r>
            <a:endParaRPr lang="en-US" altLang="zh-CN" sz="2000">
              <a:latin typeface="Century Schoolbook"/>
              <a:ea typeface="Century Schoolbook"/>
              <a:cs typeface="Century Schoolbook"/>
            </a:endParaRPr>
          </a:p>
        </p:txBody>
      </p:sp>
      <p:sp>
        <p:nvSpPr>
          <p:cNvPr id="373" name="Text Box373"/>
          <p:cNvSpPr txBox="1"/>
          <p:nvPr/>
        </p:nvSpPr>
        <p:spPr>
          <a:xfrm>
            <a:off x="396240" y="3855600"/>
            <a:ext cx="3322996" cy="605433"/>
          </a:xfrm>
          <a:prstGeom prst="rect">
            <a:avLst/>
          </a:prstGeom>
        </p:spPr>
        <p:txBody>
          <a:bodyPr wrap="square" lIns="0" tIns="0" rIns="0" rtlCol="0">
            <a:spAutoFit/>
          </a:bodyPr>
          <a:lstStyle/>
          <a:p>
            <a:pPr algn="l">
              <a:lnSpc>
                <a:spcPts val="0"/>
              </a:lnSpc>
            </a:pPr>
            <a:endParaRPr/>
          </a:p>
          <a:p>
            <a:pPr algn="l" rtl="0">
              <a:lnSpc>
                <a:spcPts val="2384"/>
              </a:lnSpc>
            </a:pPr>
            <a:r>
              <a:rPr lang="en-US" altLang="zh-CN" sz="2000" spc="200" dirty="0">
                <a:solidFill>
                  <a:srgbClr val="0000FF"/>
                </a:solidFill>
                <a:latin typeface="Wingdings"/>
                <a:ea typeface="Wingdings"/>
                <a:cs typeface="Wingdings"/>
              </a:rPr>
              <a:t></a:t>
            </a:r>
            <a:r>
              <a:rPr lang="en-US" altLang="zh-CN" sz="2000" spc="-1631" dirty="0">
                <a:solidFill>
                  <a:srgbClr val="0000FF"/>
                </a:solidFill>
                <a:latin typeface="Wingdings"/>
                <a:ea typeface="Wingdings"/>
                <a:cs typeface="Wingdings"/>
              </a:rPr>
              <a:t> </a:t>
            </a:r>
            <a:r>
              <a:rPr lang="en-US" altLang="zh-CN" sz="2000" b="1" spc="2" dirty="0">
                <a:solidFill>
                  <a:srgbClr val="0000FF"/>
                </a:solidFill>
                <a:latin typeface="Century Schoolbook"/>
                <a:ea typeface="Century Schoolbook"/>
                <a:cs typeface="Century Schoolbook"/>
              </a:rPr>
              <a:t>Sludge</a:t>
            </a:r>
            <a:r>
              <a:rPr lang="en-US" altLang="zh-CN" sz="2000" b="1" spc="19" dirty="0">
                <a:solidFill>
                  <a:srgbClr val="0000FF"/>
                </a:solidFill>
                <a:latin typeface="Century Schoolbook"/>
                <a:ea typeface="Century Schoolbook"/>
                <a:cs typeface="Century Schoolbook"/>
              </a:rPr>
              <a:t> </a:t>
            </a:r>
            <a:r>
              <a:rPr lang="en-US" altLang="zh-CN" sz="2000" b="1" spc="0" dirty="0">
                <a:solidFill>
                  <a:srgbClr val="0000FF"/>
                </a:solidFill>
                <a:latin typeface="Century Schoolbook"/>
                <a:ea typeface="Century Schoolbook"/>
                <a:cs typeface="Century Schoolbook"/>
              </a:rPr>
              <a:t>is</a:t>
            </a:r>
            <a:r>
              <a:rPr lang="en-US" altLang="zh-CN" sz="2000" b="1" dirty="0">
                <a:solidFill>
                  <a:srgbClr val="0000FF"/>
                </a:solidFill>
                <a:latin typeface="Century Schoolbook"/>
                <a:ea typeface="Century Schoolbook"/>
                <a:cs typeface="Century Schoolbook"/>
              </a:rPr>
              <a:t> </a:t>
            </a:r>
            <a:r>
              <a:rPr lang="en-US" altLang="zh-CN" sz="2000" b="1" spc="4" dirty="0">
                <a:solidFill>
                  <a:srgbClr val="0000FF"/>
                </a:solidFill>
                <a:latin typeface="Century Schoolbook"/>
                <a:ea typeface="Century Schoolbook"/>
                <a:cs typeface="Century Schoolbook"/>
              </a:rPr>
              <a:t>passed</a:t>
            </a:r>
            <a:r>
              <a:rPr lang="en-US" altLang="zh-CN" sz="2000" b="1" dirty="0">
                <a:solidFill>
                  <a:srgbClr val="0000FF"/>
                </a:solidFill>
                <a:latin typeface="Century Schoolbook"/>
                <a:ea typeface="Century Schoolbook"/>
                <a:cs typeface="Century Schoolbook"/>
              </a:rPr>
              <a:t> </a:t>
            </a:r>
            <a:r>
              <a:rPr lang="en-US" altLang="zh-CN" sz="2000" b="1" spc="0" dirty="0">
                <a:solidFill>
                  <a:srgbClr val="0000FF"/>
                </a:solidFill>
                <a:latin typeface="Century Schoolbook"/>
                <a:ea typeface="Century Schoolbook"/>
                <a:cs typeface="Century Schoolbook"/>
              </a:rPr>
              <a:t>to</a:t>
            </a:r>
            <a:r>
              <a:rPr lang="en-US" altLang="zh-CN" sz="2000" b="1" spc="7" dirty="0">
                <a:solidFill>
                  <a:srgbClr val="0000FF"/>
                </a:solidFill>
                <a:latin typeface="Century Schoolbook"/>
                <a:ea typeface="Century Schoolbook"/>
                <a:cs typeface="Century Schoolbook"/>
              </a:rPr>
              <a:t> </a:t>
            </a:r>
            <a:r>
              <a:rPr lang="en-US" altLang="zh-CN" sz="2000" b="1" spc="2" dirty="0">
                <a:solidFill>
                  <a:srgbClr val="0000FF"/>
                </a:solidFill>
                <a:latin typeface="Century Schoolbook"/>
                <a:ea typeface="Century Schoolbook"/>
                <a:cs typeface="Century Schoolbook"/>
              </a:rPr>
              <a:t>the</a:t>
            </a:r>
            <a:r>
              <a:rPr lang="en-US" altLang="zh-CN" sz="2000" b="1" dirty="0">
                <a:solidFill>
                  <a:srgbClr val="0000FF"/>
                </a:solidFill>
                <a:latin typeface="Century Schoolbook"/>
                <a:ea typeface="Century Schoolbook"/>
                <a:cs typeface="Century Schoolbook"/>
              </a:rPr>
              <a:t> </a:t>
            </a:r>
            <a:r>
              <a:rPr lang="en-US" altLang="zh-CN" sz="2000" b="1" spc="2" dirty="0">
                <a:solidFill>
                  <a:srgbClr val="0000FF"/>
                </a:solidFill>
                <a:latin typeface="Century Schoolbook"/>
                <a:ea typeface="Century Schoolbook"/>
                <a:cs typeface="Century Schoolbook"/>
              </a:rPr>
              <a:t>sludge</a:t>
            </a:r>
            <a:r>
              <a:rPr lang="en-US" altLang="zh-CN" sz="2000" b="1" dirty="0">
                <a:solidFill>
                  <a:srgbClr val="0000FF"/>
                </a:solidFill>
                <a:latin typeface="Century Schoolbook"/>
                <a:ea typeface="Century Schoolbook"/>
                <a:cs typeface="Century Schoolbook"/>
              </a:rPr>
              <a:t> </a:t>
            </a:r>
            <a:r>
              <a:rPr lang="en-US" altLang="zh-CN" sz="2000" b="1" spc="2" dirty="0">
                <a:solidFill>
                  <a:srgbClr val="0000FF"/>
                </a:solidFill>
                <a:latin typeface="Century Schoolbook"/>
                <a:ea typeface="Century Schoolbook"/>
                <a:cs typeface="Century Schoolbook"/>
              </a:rPr>
              <a:t>thickening</a:t>
            </a:r>
            <a:r>
              <a:rPr lang="en-US" altLang="zh-CN" sz="2000" b="1" spc="-10" dirty="0">
                <a:solidFill>
                  <a:srgbClr val="0000FF"/>
                </a:solidFill>
                <a:latin typeface="Century Schoolbook"/>
                <a:ea typeface="Century Schoolbook"/>
                <a:cs typeface="Century Schoolbook"/>
              </a:rPr>
              <a:t> </a:t>
            </a:r>
            <a:r>
              <a:rPr lang="en-US" altLang="zh-CN" sz="2000" b="1" spc="0" dirty="0">
                <a:solidFill>
                  <a:srgbClr val="0000FF"/>
                </a:solidFill>
                <a:latin typeface="Century Schoolbook"/>
                <a:ea typeface="Century Schoolbook"/>
                <a:cs typeface="Century Schoolbook"/>
              </a:rPr>
              <a:t>unit.</a:t>
            </a:r>
            <a:endParaRPr lang="en-US" altLang="zh-CN" sz="2000">
              <a:latin typeface="Century Schoolbook"/>
              <a:ea typeface="Century Schoolbook"/>
              <a:cs typeface="Century Schoolbook"/>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ath374"/>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375" name="Image375"/>
          <p:cNvPicPr>
            <a:picLocks noChangeAspect="1"/>
          </p:cNvPicPr>
          <p:nvPr/>
        </p:nvPicPr>
        <p:blipFill>
          <a:blip r:embed="rId2"/>
          <a:stretch>
            <a:fillRect/>
          </a:stretch>
        </p:blipFill>
        <p:spPr>
          <a:xfrm>
            <a:off x="47244" y="0"/>
            <a:ext cx="57913" cy="6857998"/>
          </a:xfrm>
          <a:prstGeom prst="rect">
            <a:avLst/>
          </a:prstGeom>
          <a:noFill/>
        </p:spPr>
      </p:pic>
      <p:pic>
        <p:nvPicPr>
          <p:cNvPr id="376" name="Image376"/>
          <p:cNvPicPr>
            <a:picLocks noChangeAspect="1"/>
          </p:cNvPicPr>
          <p:nvPr/>
        </p:nvPicPr>
        <p:blipFill>
          <a:blip r:embed="rId3"/>
          <a:stretch>
            <a:fillRect/>
          </a:stretch>
        </p:blipFill>
        <p:spPr>
          <a:xfrm>
            <a:off x="8839200" y="12699"/>
            <a:ext cx="304800" cy="6832600"/>
          </a:xfrm>
          <a:prstGeom prst="rect">
            <a:avLst/>
          </a:prstGeom>
          <a:noFill/>
        </p:spPr>
      </p:pic>
      <p:sp>
        <p:nvSpPr>
          <p:cNvPr id="377" name="Path377"/>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378" name="Path378"/>
          <p:cNvSpPr/>
          <p:nvPr/>
        </p:nvSpPr>
        <p:spPr>
          <a:xfrm>
            <a:off x="1194054" y="2300415"/>
            <a:ext cx="1891348" cy="429894"/>
          </a:xfrm>
          <a:custGeom>
            <a:avLst/>
            <a:gdLst/>
            <a:ahLst/>
            <a:cxnLst/>
            <a:rect l="l" t="t" r="r" b="b"/>
            <a:pathLst>
              <a:path w="1891348" h="429894">
                <a:moveTo>
                  <a:pt x="25908" y="138747"/>
                </a:moveTo>
                <a:lnTo>
                  <a:pt x="1702308" y="138747"/>
                </a:lnTo>
                <a:lnTo>
                  <a:pt x="1702308" y="62547"/>
                </a:lnTo>
                <a:lnTo>
                  <a:pt x="1854708" y="214947"/>
                </a:lnTo>
                <a:lnTo>
                  <a:pt x="1702308" y="367347"/>
                </a:lnTo>
                <a:lnTo>
                  <a:pt x="1702308" y="291147"/>
                </a:lnTo>
                <a:lnTo>
                  <a:pt x="25908" y="291147"/>
                </a:lnTo>
                <a:lnTo>
                  <a:pt x="25908" y="138747"/>
                </a:lnTo>
                <a:close/>
              </a:path>
            </a:pathLst>
          </a:custGeom>
          <a:solidFill>
            <a:srgbClr val="FE8637">
              <a:alpha val="0"/>
            </a:srgbClr>
          </a:solidFill>
          <a:ln w="25908" cap="sq">
            <a:solidFill>
              <a:srgbClr val="002060"/>
            </a:solidFill>
            <a:prstDash val="solid"/>
          </a:ln>
        </p:spPr>
        <p:txBody>
          <a:bodyPr rtlCol="0" anchor="ctr"/>
          <a:lstStyle/>
          <a:p>
            <a:pPr algn="ctr"/>
            <a:endParaRPr lang="en-US" altLang="zh-CN"/>
          </a:p>
        </p:txBody>
      </p:sp>
      <p:sp>
        <p:nvSpPr>
          <p:cNvPr id="379" name="Path379"/>
          <p:cNvSpPr/>
          <p:nvPr/>
        </p:nvSpPr>
        <p:spPr>
          <a:xfrm>
            <a:off x="5689854" y="2300415"/>
            <a:ext cx="1891348" cy="429894"/>
          </a:xfrm>
          <a:custGeom>
            <a:avLst/>
            <a:gdLst/>
            <a:ahLst/>
            <a:cxnLst/>
            <a:rect l="l" t="t" r="r" b="b"/>
            <a:pathLst>
              <a:path w="1891348" h="429894">
                <a:moveTo>
                  <a:pt x="25908" y="138747"/>
                </a:moveTo>
                <a:lnTo>
                  <a:pt x="1702308" y="138747"/>
                </a:lnTo>
                <a:lnTo>
                  <a:pt x="1702308" y="62547"/>
                </a:lnTo>
                <a:lnTo>
                  <a:pt x="1854708" y="214947"/>
                </a:lnTo>
                <a:lnTo>
                  <a:pt x="1702308" y="367347"/>
                </a:lnTo>
                <a:lnTo>
                  <a:pt x="1702308" y="291147"/>
                </a:lnTo>
                <a:lnTo>
                  <a:pt x="25908" y="291147"/>
                </a:lnTo>
                <a:lnTo>
                  <a:pt x="25908" y="138747"/>
                </a:lnTo>
                <a:close/>
              </a:path>
            </a:pathLst>
          </a:custGeom>
          <a:solidFill>
            <a:srgbClr val="FE8637">
              <a:alpha val="0"/>
            </a:srgbClr>
          </a:solidFill>
          <a:ln w="25908" cap="sq">
            <a:solidFill>
              <a:srgbClr val="002060"/>
            </a:solidFill>
            <a:prstDash val="solid"/>
          </a:ln>
        </p:spPr>
        <p:txBody>
          <a:bodyPr rtlCol="0" anchor="ctr"/>
          <a:lstStyle/>
          <a:p>
            <a:pPr algn="ctr"/>
            <a:endParaRPr lang="en-US" altLang="zh-CN"/>
          </a:p>
        </p:txBody>
      </p:sp>
      <p:grpSp>
        <p:nvGrpSpPr>
          <p:cNvPr id="380" name="Group380"/>
          <p:cNvGrpSpPr/>
          <p:nvPr/>
        </p:nvGrpSpPr>
        <p:grpSpPr>
          <a:xfrm>
            <a:off x="2515362" y="3327654"/>
            <a:ext cx="4151440" cy="2718816"/>
            <a:chOff x="2515362" y="3327654"/>
            <a:chExt cx="4151440" cy="2718816"/>
          </a:xfrm>
        </p:grpSpPr>
        <p:sp>
          <p:nvSpPr>
            <p:cNvPr id="381" name="Path381"/>
            <p:cNvSpPr/>
            <p:nvPr/>
          </p:nvSpPr>
          <p:spPr>
            <a:xfrm>
              <a:off x="4205415" y="3327654"/>
              <a:ext cx="429895" cy="672148"/>
            </a:xfrm>
            <a:custGeom>
              <a:avLst/>
              <a:gdLst/>
              <a:ahLst/>
              <a:cxnLst/>
              <a:rect l="l" t="t" r="r" b="b"/>
              <a:pathLst>
                <a:path w="429895" h="672148">
                  <a:moveTo>
                    <a:pt x="291147" y="25908"/>
                  </a:moveTo>
                  <a:lnTo>
                    <a:pt x="291147" y="483108"/>
                  </a:lnTo>
                  <a:lnTo>
                    <a:pt x="367347" y="483108"/>
                  </a:lnTo>
                  <a:lnTo>
                    <a:pt x="214947" y="635508"/>
                  </a:lnTo>
                  <a:lnTo>
                    <a:pt x="62547" y="483108"/>
                  </a:lnTo>
                  <a:lnTo>
                    <a:pt x="138747" y="483108"/>
                  </a:lnTo>
                  <a:lnTo>
                    <a:pt x="138747" y="25908"/>
                  </a:lnTo>
                  <a:lnTo>
                    <a:pt x="291147" y="25908"/>
                  </a:lnTo>
                  <a:close/>
                </a:path>
              </a:pathLst>
            </a:custGeom>
            <a:solidFill>
              <a:srgbClr val="FE8637">
                <a:alpha val="0"/>
              </a:srgbClr>
            </a:solidFill>
            <a:ln w="25908" cap="sq">
              <a:solidFill>
                <a:srgbClr val="002060"/>
              </a:solidFill>
              <a:prstDash val="solid"/>
            </a:ln>
          </p:spPr>
          <p:txBody>
            <a:bodyPr rtlCol="0" anchor="ctr"/>
            <a:lstStyle/>
            <a:p>
              <a:pPr algn="ctr"/>
              <a:endParaRPr lang="en-US" altLang="zh-CN"/>
            </a:p>
          </p:txBody>
        </p:sp>
        <p:sp>
          <p:nvSpPr>
            <p:cNvPr id="382" name="Path382"/>
            <p:cNvSpPr/>
            <p:nvPr/>
          </p:nvSpPr>
          <p:spPr>
            <a:xfrm>
              <a:off x="5308854" y="4662615"/>
              <a:ext cx="1357948" cy="429895"/>
            </a:xfrm>
            <a:custGeom>
              <a:avLst/>
              <a:gdLst/>
              <a:ahLst/>
              <a:cxnLst/>
              <a:rect l="l" t="t" r="r" b="b"/>
              <a:pathLst>
                <a:path w="1357948" h="429895">
                  <a:moveTo>
                    <a:pt x="25908" y="138747"/>
                  </a:moveTo>
                  <a:lnTo>
                    <a:pt x="1168908" y="138747"/>
                  </a:lnTo>
                  <a:lnTo>
                    <a:pt x="1168908" y="62547"/>
                  </a:lnTo>
                  <a:lnTo>
                    <a:pt x="1321308" y="214947"/>
                  </a:lnTo>
                  <a:lnTo>
                    <a:pt x="1168908" y="367347"/>
                  </a:lnTo>
                  <a:lnTo>
                    <a:pt x="1168908" y="291147"/>
                  </a:lnTo>
                  <a:lnTo>
                    <a:pt x="25908" y="291147"/>
                  </a:lnTo>
                  <a:lnTo>
                    <a:pt x="25908" y="138747"/>
                  </a:lnTo>
                  <a:close/>
                </a:path>
              </a:pathLst>
            </a:custGeom>
            <a:solidFill>
              <a:srgbClr val="FE8637">
                <a:alpha val="0"/>
              </a:srgbClr>
            </a:solidFill>
            <a:ln w="25908" cap="sq">
              <a:solidFill>
                <a:srgbClr val="002060"/>
              </a:solidFill>
              <a:prstDash val="solid"/>
            </a:ln>
          </p:spPr>
          <p:txBody>
            <a:bodyPr rtlCol="0" anchor="ctr"/>
            <a:lstStyle/>
            <a:p>
              <a:pPr algn="ctr"/>
              <a:endParaRPr lang="en-US" altLang="zh-CN"/>
            </a:p>
          </p:txBody>
        </p:sp>
        <p:pic>
          <p:nvPicPr>
            <p:cNvPr id="383" name="Image383"/>
            <p:cNvPicPr>
              <a:picLocks noChangeAspect="1"/>
            </p:cNvPicPr>
            <p:nvPr/>
          </p:nvPicPr>
          <p:blipFill>
            <a:blip r:embed="rId4"/>
            <a:stretch>
              <a:fillRect/>
            </a:stretch>
          </p:blipFill>
          <p:spPr>
            <a:xfrm>
              <a:off x="2515362" y="5095240"/>
              <a:ext cx="990727" cy="176911"/>
            </a:xfrm>
            <a:prstGeom prst="rect">
              <a:avLst/>
            </a:prstGeom>
            <a:noFill/>
          </p:spPr>
        </p:pic>
        <p:sp>
          <p:nvSpPr>
            <p:cNvPr id="384" name="Path384"/>
            <p:cNvSpPr/>
            <p:nvPr/>
          </p:nvSpPr>
          <p:spPr>
            <a:xfrm>
              <a:off x="3480054" y="4280154"/>
              <a:ext cx="1880616" cy="394716"/>
            </a:xfrm>
            <a:custGeom>
              <a:avLst/>
              <a:gdLst/>
              <a:ahLst/>
              <a:cxnLst/>
              <a:rect l="l" t="t" r="r" b="b"/>
              <a:pathLst>
                <a:path w="1880616" h="394716">
                  <a:moveTo>
                    <a:pt x="1854708" y="25908"/>
                  </a:moveTo>
                  <a:cubicBezTo>
                    <a:pt x="1854708" y="215265"/>
                    <a:pt x="1445260" y="368808"/>
                    <a:pt x="940308" y="368808"/>
                  </a:cubicBezTo>
                  <a:cubicBezTo>
                    <a:pt x="435356" y="368808"/>
                    <a:pt x="25908" y="215265"/>
                    <a:pt x="25908" y="25908"/>
                  </a:cubicBezTo>
                </a:path>
              </a:pathLst>
            </a:custGeom>
            <a:solidFill>
              <a:srgbClr val="42557F">
                <a:alpha val="0"/>
              </a:srgbClr>
            </a:solidFill>
            <a:ln w="25908" cap="sq">
              <a:solidFill>
                <a:srgbClr val="7030A0"/>
              </a:solidFill>
              <a:prstDash val="solid"/>
            </a:ln>
          </p:spPr>
          <p:txBody>
            <a:bodyPr rtlCol="0" anchor="ctr"/>
            <a:lstStyle/>
            <a:p>
              <a:pPr algn="ctr"/>
              <a:endParaRPr lang="en-US" altLang="zh-CN"/>
            </a:p>
          </p:txBody>
        </p:sp>
        <p:sp>
          <p:nvSpPr>
            <p:cNvPr id="385" name="Path385"/>
            <p:cNvSpPr/>
            <p:nvPr/>
          </p:nvSpPr>
          <p:spPr>
            <a:xfrm>
              <a:off x="3480054" y="3937254"/>
              <a:ext cx="1880616" cy="2109216"/>
            </a:xfrm>
            <a:custGeom>
              <a:avLst/>
              <a:gdLst/>
              <a:ahLst/>
              <a:cxnLst/>
              <a:rect l="l" t="t" r="r" b="b"/>
              <a:pathLst>
                <a:path w="1880616" h="2109216">
                  <a:moveTo>
                    <a:pt x="25908" y="368808"/>
                  </a:moveTo>
                  <a:cubicBezTo>
                    <a:pt x="25908" y="179451"/>
                    <a:pt x="435356" y="25908"/>
                    <a:pt x="940308" y="25908"/>
                  </a:cubicBezTo>
                  <a:cubicBezTo>
                    <a:pt x="1445260" y="25908"/>
                    <a:pt x="1854708" y="179451"/>
                    <a:pt x="1854708" y="368808"/>
                  </a:cubicBezTo>
                  <a:lnTo>
                    <a:pt x="1854708" y="1740408"/>
                  </a:lnTo>
                  <a:cubicBezTo>
                    <a:pt x="1854708" y="1929790"/>
                    <a:pt x="1445260" y="2083308"/>
                    <a:pt x="940308" y="2083308"/>
                  </a:cubicBezTo>
                  <a:cubicBezTo>
                    <a:pt x="435356" y="2083308"/>
                    <a:pt x="25908" y="1929790"/>
                    <a:pt x="25908" y="1740408"/>
                  </a:cubicBezTo>
                  <a:lnTo>
                    <a:pt x="25908" y="368808"/>
                  </a:lnTo>
                  <a:close/>
                </a:path>
              </a:pathLst>
            </a:custGeom>
            <a:solidFill>
              <a:srgbClr val="42557F">
                <a:alpha val="0"/>
              </a:srgbClr>
            </a:solidFill>
            <a:ln w="25908" cap="sq">
              <a:solidFill>
                <a:srgbClr val="7030A0"/>
              </a:solidFill>
              <a:prstDash val="solid"/>
            </a:ln>
          </p:spPr>
          <p:txBody>
            <a:bodyPr rtlCol="0" anchor="ctr"/>
            <a:lstStyle/>
            <a:p>
              <a:pPr algn="ctr"/>
              <a:endParaRPr lang="en-US" altLang="zh-CN"/>
            </a:p>
          </p:txBody>
        </p:sp>
        <p:pic>
          <p:nvPicPr>
            <p:cNvPr id="386" name="Image386"/>
            <p:cNvPicPr>
              <a:picLocks noChangeAspect="1"/>
            </p:cNvPicPr>
            <p:nvPr/>
          </p:nvPicPr>
          <p:blipFill>
            <a:blip r:embed="rId5"/>
            <a:stretch>
              <a:fillRect/>
            </a:stretch>
          </p:blipFill>
          <p:spPr>
            <a:xfrm>
              <a:off x="3810000" y="4953000"/>
              <a:ext cx="1219200" cy="609600"/>
            </a:xfrm>
            <a:prstGeom prst="rect">
              <a:avLst/>
            </a:prstGeom>
            <a:noFill/>
          </p:spPr>
        </p:pic>
        <p:sp>
          <p:nvSpPr>
            <p:cNvPr id="387" name="Path387"/>
            <p:cNvSpPr/>
            <p:nvPr/>
          </p:nvSpPr>
          <p:spPr>
            <a:xfrm>
              <a:off x="3784854" y="4013454"/>
              <a:ext cx="1271016" cy="509016"/>
            </a:xfrm>
            <a:custGeom>
              <a:avLst/>
              <a:gdLst/>
              <a:ahLst/>
              <a:cxnLst/>
              <a:rect l="l" t="t" r="r" b="b"/>
              <a:pathLst>
                <a:path w="1271016" h="509016">
                  <a:moveTo>
                    <a:pt x="25908" y="254508"/>
                  </a:moveTo>
                  <a:cubicBezTo>
                    <a:pt x="25908" y="128270"/>
                    <a:pt x="298831" y="25908"/>
                    <a:pt x="635508" y="25908"/>
                  </a:cubicBezTo>
                  <a:cubicBezTo>
                    <a:pt x="972185" y="25908"/>
                    <a:pt x="1245108" y="128270"/>
                    <a:pt x="1245108" y="254508"/>
                  </a:cubicBezTo>
                  <a:cubicBezTo>
                    <a:pt x="1245108" y="380746"/>
                    <a:pt x="972185" y="483108"/>
                    <a:pt x="635508" y="483108"/>
                  </a:cubicBezTo>
                  <a:cubicBezTo>
                    <a:pt x="298831" y="483108"/>
                    <a:pt x="25908" y="380746"/>
                    <a:pt x="25908" y="254508"/>
                  </a:cubicBezTo>
                  <a:close/>
                </a:path>
              </a:pathLst>
            </a:custGeom>
            <a:solidFill>
              <a:srgbClr val="42557F">
                <a:alpha val="0"/>
              </a:srgbClr>
            </a:solidFill>
            <a:ln w="25908" cap="sq">
              <a:solidFill>
                <a:srgbClr val="7030A0"/>
              </a:solidFill>
              <a:prstDash val="solid"/>
            </a:ln>
          </p:spPr>
          <p:txBody>
            <a:bodyPr rtlCol="0" anchor="ctr"/>
            <a:lstStyle/>
            <a:p>
              <a:pPr algn="ctr"/>
              <a:endParaRPr lang="en-US" altLang="zh-CN"/>
            </a:p>
          </p:txBody>
        </p:sp>
      </p:grpSp>
      <p:sp>
        <p:nvSpPr>
          <p:cNvPr id="388" name="Text Box388"/>
          <p:cNvSpPr txBox="1"/>
          <p:nvPr/>
        </p:nvSpPr>
        <p:spPr>
          <a:xfrm>
            <a:off x="3022854" y="1575054"/>
            <a:ext cx="2718816" cy="1804416"/>
          </a:xfrm>
          <a:prstGeom prst="rect">
            <a:avLst/>
          </a:prstGeom>
          <a:ln w="25908">
            <a:solidFill>
              <a:srgbClr val="7030A0"/>
            </a:solidFill>
          </a:ln>
        </p:spPr>
        <p:txBody>
          <a:bodyPr wrap="square" lIns="0" tIns="0" rIns="0" rtlCol="0">
            <a:spAutoFit/>
          </a:bodyPr>
          <a:lstStyle/>
          <a:p>
            <a:pPr algn="l">
              <a:lnSpc>
                <a:spcPts val="4932"/>
              </a:lnSpc>
            </a:pPr>
            <a:endParaRPr/>
          </a:p>
          <a:p>
            <a:pPr marL="262636" algn="l" rtl="0">
              <a:lnSpc>
                <a:spcPts val="2126"/>
              </a:lnSpc>
            </a:pPr>
            <a:r>
              <a:rPr lang="en-US" altLang="zh-CN" sz="1800" b="1" spc="1" dirty="0">
                <a:solidFill>
                  <a:srgbClr val="00B050"/>
                </a:solidFill>
                <a:latin typeface="Century Schoolbook"/>
                <a:ea typeface="Century Schoolbook"/>
                <a:cs typeface="Century Schoolbook"/>
              </a:rPr>
              <a:t>SEDIMENTATION</a:t>
            </a:r>
            <a:endParaRPr lang="en-US" altLang="zh-CN" sz="1800">
              <a:latin typeface="Century Schoolbook"/>
              <a:ea typeface="Century Schoolbook"/>
              <a:cs typeface="Century Schoolbook"/>
            </a:endParaRPr>
          </a:p>
          <a:p>
            <a:pPr marL="1002030" algn="l" rtl="0">
              <a:lnSpc>
                <a:spcPts val="2126"/>
              </a:lnSpc>
              <a:spcBef>
                <a:spcPts val="34"/>
              </a:spcBef>
            </a:pPr>
            <a:r>
              <a:rPr lang="en-US" altLang="zh-CN" sz="1800" b="1" spc="0" dirty="0">
                <a:solidFill>
                  <a:srgbClr val="00B050"/>
                </a:solidFill>
                <a:latin typeface="Century Schoolbook"/>
                <a:ea typeface="Century Schoolbook"/>
                <a:cs typeface="Century Schoolbook"/>
              </a:rPr>
              <a:t>TANK</a:t>
            </a:r>
            <a:endParaRPr lang="en-US" altLang="zh-CN" sz="1800">
              <a:latin typeface="Century Schoolbook"/>
              <a:ea typeface="Century Schoolbook"/>
              <a:cs typeface="Century Schoolbook"/>
            </a:endParaRPr>
          </a:p>
        </p:txBody>
      </p:sp>
      <p:sp>
        <p:nvSpPr>
          <p:cNvPr id="389" name="Text Box389"/>
          <p:cNvSpPr txBox="1"/>
          <p:nvPr/>
        </p:nvSpPr>
        <p:spPr>
          <a:xfrm>
            <a:off x="781202" y="455371"/>
            <a:ext cx="7553641" cy="1078408"/>
          </a:xfrm>
          <a:prstGeom prst="rect">
            <a:avLst/>
          </a:prstGeom>
        </p:spPr>
        <p:txBody>
          <a:bodyPr wrap="square" lIns="0" tIns="0" rIns="0" rtlCol="0">
            <a:spAutoFit/>
          </a:bodyPr>
          <a:lstStyle/>
          <a:p>
            <a:pPr algn="l">
              <a:lnSpc>
                <a:spcPts val="0"/>
              </a:lnSpc>
            </a:pPr>
            <a:endParaRPr/>
          </a:p>
          <a:p>
            <a:pPr indent="67056" algn="l" rtl="0">
              <a:lnSpc>
                <a:spcPts val="4246"/>
              </a:lnSpc>
            </a:pPr>
            <a:r>
              <a:rPr lang="en-US" altLang="zh-CN" sz="2400" b="1" spc="0" dirty="0">
                <a:solidFill>
                  <a:srgbClr val="C00000"/>
                </a:solidFill>
                <a:latin typeface="Century Schoolbook"/>
                <a:ea typeface="Century Schoolbook"/>
                <a:cs typeface="Century Schoolbook"/>
              </a:rPr>
              <a:t>SCHEMTIC</a:t>
            </a:r>
            <a:r>
              <a:rPr lang="en-US" altLang="zh-CN" sz="2400" b="1" spc="-14" dirty="0">
                <a:solidFill>
                  <a:srgbClr val="C00000"/>
                </a:solidFill>
                <a:latin typeface="Century Schoolbook"/>
                <a:ea typeface="Century Schoolbook"/>
                <a:cs typeface="Century Schoolbook"/>
              </a:rPr>
              <a:t> </a:t>
            </a:r>
            <a:r>
              <a:rPr lang="en-US" altLang="zh-CN" sz="2400" b="1" spc="2" dirty="0">
                <a:solidFill>
                  <a:srgbClr val="C00000"/>
                </a:solidFill>
                <a:latin typeface="Century Schoolbook"/>
                <a:ea typeface="Century Schoolbook"/>
                <a:cs typeface="Century Schoolbook"/>
              </a:rPr>
              <a:t>DIAGRAM</a:t>
            </a:r>
            <a:r>
              <a:rPr lang="en-US" altLang="zh-CN" sz="2400" b="1" spc="-22" dirty="0">
                <a:solidFill>
                  <a:srgbClr val="C00000"/>
                </a:solidFill>
                <a:latin typeface="Century Schoolbook"/>
                <a:ea typeface="Century Schoolbook"/>
                <a:cs typeface="Century Schoolbook"/>
              </a:rPr>
              <a:t> </a:t>
            </a:r>
            <a:r>
              <a:rPr lang="en-US" altLang="zh-CN" sz="2400" b="1" spc="0" dirty="0">
                <a:solidFill>
                  <a:srgbClr val="C00000"/>
                </a:solidFill>
                <a:latin typeface="Century Schoolbook"/>
                <a:ea typeface="Century Schoolbook"/>
                <a:cs typeface="Century Schoolbook"/>
              </a:rPr>
              <a:t>OF</a:t>
            </a:r>
            <a:r>
              <a:rPr lang="en-US" altLang="zh-CN" sz="2400" b="1" dirty="0">
                <a:solidFill>
                  <a:srgbClr val="C00000"/>
                </a:solidFill>
                <a:latin typeface="Century Schoolbook"/>
                <a:ea typeface="Century Schoolbook"/>
                <a:cs typeface="Century Schoolbook"/>
              </a:rPr>
              <a:t> </a:t>
            </a:r>
            <a:r>
              <a:rPr lang="en-US" altLang="zh-CN" sz="2400" b="1" spc="0" dirty="0">
                <a:solidFill>
                  <a:srgbClr val="C00000"/>
                </a:solidFill>
                <a:latin typeface="Century Schoolbook"/>
                <a:ea typeface="Century Schoolbook"/>
                <a:cs typeface="Century Schoolbook"/>
              </a:rPr>
              <a:t>S</a:t>
            </a:r>
            <a:r>
              <a:rPr lang="en-US" altLang="zh-CN" sz="1900" b="1" spc="15" dirty="0">
                <a:solidFill>
                  <a:srgbClr val="C00000"/>
                </a:solidFill>
                <a:latin typeface="Century Schoolbook"/>
                <a:ea typeface="Century Schoolbook"/>
                <a:cs typeface="Century Schoolbook"/>
              </a:rPr>
              <a:t>EDIMENTATION</a:t>
            </a:r>
            <a:r>
              <a:rPr lang="en-US" altLang="zh-CN" sz="1900" b="1" spc="157" dirty="0">
                <a:solidFill>
                  <a:srgbClr val="C00000"/>
                </a:solidFill>
                <a:latin typeface="Century Schoolbook"/>
                <a:ea typeface="Century Schoolbook"/>
                <a:cs typeface="Century Schoolbook"/>
              </a:rPr>
              <a:t> </a:t>
            </a:r>
            <a:r>
              <a:rPr lang="en-US" altLang="zh-CN" sz="1900" b="1" spc="16" dirty="0">
                <a:solidFill>
                  <a:srgbClr val="C00000"/>
                </a:solidFill>
                <a:latin typeface="Century Schoolbook"/>
                <a:ea typeface="Century Schoolbook"/>
                <a:cs typeface="Century Schoolbook"/>
              </a:rPr>
              <a:t>TANK</a:t>
            </a:r>
            <a:r>
              <a:rPr lang="en-US" altLang="zh-CN" sz="1900" b="1" spc="-17" dirty="0">
                <a:solidFill>
                  <a:srgbClr val="C00000"/>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Waste</a:t>
            </a:r>
            <a:r>
              <a:rPr lang="en-US" altLang="zh-CN" sz="1800" b="1" spc="-1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water</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from</a:t>
            </a:r>
            <a:endParaRPr lang="en-US" altLang="zh-CN" sz="1800">
              <a:latin typeface="Century Schoolbook"/>
              <a:ea typeface="Century Schoolbook"/>
              <a:cs typeface="Century Schoolbook"/>
            </a:endParaRPr>
          </a:p>
        </p:txBody>
      </p:sp>
      <p:sp>
        <p:nvSpPr>
          <p:cNvPr id="390" name="Text Box390"/>
          <p:cNvSpPr txBox="1"/>
          <p:nvPr/>
        </p:nvSpPr>
        <p:spPr>
          <a:xfrm>
            <a:off x="656234" y="1537822"/>
            <a:ext cx="2382085" cy="270336"/>
          </a:xfrm>
          <a:prstGeom prst="rect">
            <a:avLst/>
          </a:prstGeom>
        </p:spPr>
        <p:txBody>
          <a:bodyPr wrap="square" lIns="0" tIns="0" rIns="0" rtlCol="0">
            <a:spAutoFit/>
          </a:bodyPr>
          <a:lstStyle/>
          <a:p>
            <a:pPr algn="l">
              <a:lnSpc>
                <a:spcPts val="0"/>
              </a:lnSpc>
            </a:pPr>
            <a:endParaRPr/>
          </a:p>
          <a:p>
            <a:pPr algn="l" rtl="0">
              <a:lnSpc>
                <a:spcPts val="2129"/>
              </a:lnSpc>
            </a:pPr>
            <a:r>
              <a:rPr lang="en-US" altLang="zh-CN" sz="1800" b="1" spc="1" dirty="0">
                <a:solidFill>
                  <a:srgbClr val="0000FF"/>
                </a:solidFill>
                <a:latin typeface="Century Schoolbook"/>
                <a:ea typeface="Century Schoolbook"/>
                <a:cs typeface="Century Schoolbook"/>
              </a:rPr>
              <a:t>sedimentation</a:t>
            </a:r>
            <a:r>
              <a:rPr lang="en-US" altLang="zh-CN" sz="1800" b="1" spc="-8"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pack</a:t>
            </a:r>
            <a:endParaRPr lang="en-US" altLang="zh-CN" sz="1800">
              <a:latin typeface="Century Schoolbook"/>
              <a:ea typeface="Century Schoolbook"/>
              <a:cs typeface="Century Schoolbook"/>
            </a:endParaRPr>
          </a:p>
        </p:txBody>
      </p:sp>
      <p:sp>
        <p:nvSpPr>
          <p:cNvPr id="391" name="Text Box391"/>
          <p:cNvSpPr txBox="1"/>
          <p:nvPr/>
        </p:nvSpPr>
        <p:spPr>
          <a:xfrm>
            <a:off x="6452870" y="1721383"/>
            <a:ext cx="1154582"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Sludge</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to</a:t>
            </a:r>
            <a:endParaRPr lang="en-US" altLang="zh-CN" sz="1800">
              <a:latin typeface="Century Schoolbook"/>
              <a:ea typeface="Century Schoolbook"/>
              <a:cs typeface="Century Schoolbook"/>
            </a:endParaRPr>
          </a:p>
        </p:txBody>
      </p:sp>
      <p:sp>
        <p:nvSpPr>
          <p:cNvPr id="392" name="Text Box392"/>
          <p:cNvSpPr txBox="1"/>
          <p:nvPr/>
        </p:nvSpPr>
        <p:spPr>
          <a:xfrm>
            <a:off x="6087110" y="1995703"/>
            <a:ext cx="1885189"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thickening</a:t>
            </a:r>
            <a:r>
              <a:rPr lang="en-US" altLang="zh-CN" sz="1800" b="1" spc="-23" dirty="0">
                <a:solidFill>
                  <a:srgbClr val="0000FF"/>
                </a:solidFill>
                <a:latin typeface="Century Schoolbook"/>
                <a:ea typeface="Century Schoolbook"/>
                <a:cs typeface="Century Schoolbook"/>
              </a:rPr>
              <a:t> </a:t>
            </a:r>
            <a:r>
              <a:rPr lang="en-US" altLang="zh-CN" sz="1800" b="1" spc="2" dirty="0">
                <a:solidFill>
                  <a:srgbClr val="0000FF"/>
                </a:solidFill>
                <a:latin typeface="Century Schoolbook"/>
                <a:ea typeface="Century Schoolbook"/>
                <a:cs typeface="Century Schoolbook"/>
              </a:rPr>
              <a:t>unit</a:t>
            </a:r>
            <a:endParaRPr lang="en-US" altLang="zh-CN" sz="1800">
              <a:latin typeface="Century Schoolbook"/>
              <a:ea typeface="Century Schoolbook"/>
              <a:cs typeface="Century Schoolbook"/>
            </a:endParaRPr>
          </a:p>
        </p:txBody>
      </p:sp>
      <p:sp>
        <p:nvSpPr>
          <p:cNvPr id="393" name="Text Box393"/>
          <p:cNvSpPr txBox="1"/>
          <p:nvPr/>
        </p:nvSpPr>
        <p:spPr>
          <a:xfrm>
            <a:off x="4740529" y="3626638"/>
            <a:ext cx="1011251"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FF"/>
                </a:solidFill>
                <a:latin typeface="Century Schoolbook"/>
                <a:ea typeface="Century Schoolbook"/>
                <a:cs typeface="Century Schoolbook"/>
              </a:rPr>
              <a:t>Effluent</a:t>
            </a:r>
            <a:endParaRPr lang="en-US" altLang="zh-CN" sz="1800">
              <a:latin typeface="Century Schoolbook"/>
              <a:ea typeface="Century Schoolbook"/>
              <a:cs typeface="Century Schoolbook"/>
            </a:endParaRPr>
          </a:p>
        </p:txBody>
      </p:sp>
      <p:sp>
        <p:nvSpPr>
          <p:cNvPr id="394" name="Text Box394"/>
          <p:cNvSpPr txBox="1"/>
          <p:nvPr/>
        </p:nvSpPr>
        <p:spPr>
          <a:xfrm>
            <a:off x="1082345" y="5085994"/>
            <a:ext cx="1224991"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FF"/>
                </a:solidFill>
                <a:latin typeface="Century Schoolbook"/>
                <a:ea typeface="Century Schoolbook"/>
                <a:cs typeface="Century Schoolbook"/>
              </a:rPr>
              <a:t>Fish</a:t>
            </a:r>
            <a:r>
              <a:rPr lang="en-US" altLang="zh-CN" sz="1800" b="1" spc="-10" dirty="0">
                <a:solidFill>
                  <a:srgbClr val="0000FF"/>
                </a:solidFill>
                <a:latin typeface="Century Schoolbook"/>
                <a:ea typeface="Century Schoolbook"/>
                <a:cs typeface="Century Schoolbook"/>
              </a:rPr>
              <a:t> </a:t>
            </a:r>
            <a:r>
              <a:rPr lang="en-US" altLang="zh-CN" sz="1800" b="1" spc="1" dirty="0">
                <a:solidFill>
                  <a:srgbClr val="0000FF"/>
                </a:solidFill>
                <a:latin typeface="Century Schoolbook"/>
                <a:ea typeface="Century Schoolbook"/>
                <a:cs typeface="Century Schoolbook"/>
              </a:rPr>
              <a:t>pond</a:t>
            </a:r>
            <a:endParaRPr lang="en-US" altLang="zh-CN" sz="1800">
              <a:latin typeface="Century Schoolbook"/>
              <a:ea typeface="Century Schoolbook"/>
              <a:cs typeface="Century Schoolbook"/>
            </a:endParaRPr>
          </a:p>
        </p:txBody>
      </p:sp>
      <p:sp>
        <p:nvSpPr>
          <p:cNvPr id="395" name="Text Box395"/>
          <p:cNvSpPr txBox="1"/>
          <p:nvPr/>
        </p:nvSpPr>
        <p:spPr>
          <a:xfrm>
            <a:off x="7019798" y="4617618"/>
            <a:ext cx="1012393"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FF"/>
                </a:solidFill>
                <a:latin typeface="Century Schoolbook"/>
                <a:ea typeface="Century Schoolbook"/>
                <a:cs typeface="Century Schoolbook"/>
              </a:rPr>
              <a:t>Effluent</a:t>
            </a:r>
            <a:endParaRPr lang="en-US" altLang="zh-CN" sz="1800">
              <a:latin typeface="Century Schoolbook"/>
              <a:ea typeface="Century Schoolbook"/>
              <a:cs typeface="Century Schoolbook"/>
            </a:endParaRPr>
          </a:p>
        </p:txBody>
      </p:sp>
      <p:sp>
        <p:nvSpPr>
          <p:cNvPr id="396" name="Text Box396"/>
          <p:cNvSpPr txBox="1"/>
          <p:nvPr/>
        </p:nvSpPr>
        <p:spPr>
          <a:xfrm>
            <a:off x="6903974" y="4891939"/>
            <a:ext cx="1241907"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Discharge</a:t>
            </a:r>
            <a:endParaRPr lang="en-US" altLang="zh-CN" sz="1800">
              <a:latin typeface="Century Schoolbook"/>
              <a:ea typeface="Century Schoolbook"/>
              <a:cs typeface="Century Schoolbook"/>
            </a:endParaRPr>
          </a:p>
        </p:txBody>
      </p:sp>
      <p:sp>
        <p:nvSpPr>
          <p:cNvPr id="397" name="Text Box397"/>
          <p:cNvSpPr txBox="1"/>
          <p:nvPr/>
        </p:nvSpPr>
        <p:spPr>
          <a:xfrm>
            <a:off x="528218" y="6295093"/>
            <a:ext cx="7512415" cy="210047"/>
          </a:xfrm>
          <a:prstGeom prst="rect">
            <a:avLst/>
          </a:prstGeom>
        </p:spPr>
        <p:txBody>
          <a:bodyPr wrap="square" lIns="0" tIns="0" rIns="0" rtlCol="0">
            <a:spAutoFit/>
          </a:bodyPr>
          <a:lstStyle/>
          <a:p>
            <a:pPr algn="l">
              <a:lnSpc>
                <a:spcPts val="0"/>
              </a:lnSpc>
            </a:pPr>
            <a:endParaRPr/>
          </a:p>
          <a:p>
            <a:pPr algn="l" rtl="0">
              <a:lnSpc>
                <a:spcPts val="1654"/>
              </a:lnSpc>
            </a:pPr>
            <a:r>
              <a:rPr lang="en-US" altLang="zh-CN" sz="1400" b="1" i="1" spc="2" dirty="0">
                <a:solidFill>
                  <a:srgbClr val="0000FF"/>
                </a:solidFill>
                <a:latin typeface="Century Schoolbook"/>
                <a:ea typeface="Century Schoolbook"/>
                <a:cs typeface="Century Schoolbook"/>
              </a:rPr>
              <a:t>Fish</a:t>
            </a:r>
            <a:r>
              <a:rPr lang="en-US" altLang="zh-CN" sz="1400" b="1" i="1" dirty="0">
                <a:solidFill>
                  <a:srgbClr val="0000FF"/>
                </a:solidFill>
                <a:latin typeface="Century Schoolbook"/>
                <a:ea typeface="Century Schoolbook"/>
                <a:cs typeface="Century Schoolbook"/>
              </a:rPr>
              <a:t> </a:t>
            </a:r>
            <a:r>
              <a:rPr lang="en-US" altLang="zh-CN" sz="1400" b="1" i="1" spc="2" dirty="0">
                <a:solidFill>
                  <a:srgbClr val="0000FF"/>
                </a:solidFill>
                <a:latin typeface="Century Schoolbook"/>
                <a:ea typeface="Century Schoolbook"/>
                <a:cs typeface="Century Schoolbook"/>
              </a:rPr>
              <a:t>Pond</a:t>
            </a:r>
            <a:r>
              <a:rPr lang="en-US" altLang="zh-CN" sz="1400" b="1" i="1" spc="-8" dirty="0">
                <a:solidFill>
                  <a:srgbClr val="0000FF"/>
                </a:solidFill>
                <a:latin typeface="Century Schoolbook"/>
                <a:ea typeface="Century Schoolbook"/>
                <a:cs typeface="Century Schoolbook"/>
              </a:rPr>
              <a:t> </a:t>
            </a:r>
            <a:r>
              <a:rPr lang="en-US" altLang="zh-CN" sz="1400" b="1" i="1" spc="4" dirty="0">
                <a:solidFill>
                  <a:srgbClr val="0000FF"/>
                </a:solidFill>
                <a:latin typeface="Century Schoolbook"/>
                <a:ea typeface="Century Schoolbook"/>
                <a:cs typeface="Century Schoolbook"/>
              </a:rPr>
              <a:t>is</a:t>
            </a:r>
            <a:r>
              <a:rPr lang="en-US" altLang="zh-CN" sz="1400" b="1" i="1" spc="-13" dirty="0">
                <a:solidFill>
                  <a:srgbClr val="0000FF"/>
                </a:solidFill>
                <a:latin typeface="Century Schoolbook"/>
                <a:ea typeface="Century Schoolbook"/>
                <a:cs typeface="Century Schoolbook"/>
              </a:rPr>
              <a:t> </a:t>
            </a:r>
            <a:r>
              <a:rPr lang="en-US" altLang="zh-CN" sz="1400" b="1" i="1" spc="0" dirty="0">
                <a:solidFill>
                  <a:srgbClr val="0000FF"/>
                </a:solidFill>
                <a:latin typeface="Century Schoolbook"/>
                <a:ea typeface="Century Schoolbook"/>
                <a:cs typeface="Century Schoolbook"/>
              </a:rPr>
              <a:t>used</a:t>
            </a:r>
            <a:r>
              <a:rPr lang="en-US" altLang="zh-CN" sz="1400" b="1" i="1" dirty="0">
                <a:solidFill>
                  <a:srgbClr val="0000FF"/>
                </a:solidFill>
                <a:latin typeface="Century Schoolbook"/>
                <a:ea typeface="Century Schoolbook"/>
                <a:cs typeface="Century Schoolbook"/>
              </a:rPr>
              <a:t> </a:t>
            </a:r>
            <a:r>
              <a:rPr lang="en-US" altLang="zh-CN" sz="1400" b="1" i="1" spc="4" dirty="0">
                <a:solidFill>
                  <a:srgbClr val="0000FF"/>
                </a:solidFill>
                <a:latin typeface="Century Schoolbook"/>
                <a:ea typeface="Century Schoolbook"/>
                <a:cs typeface="Century Schoolbook"/>
              </a:rPr>
              <a:t>to</a:t>
            </a:r>
            <a:r>
              <a:rPr lang="en-US" altLang="zh-CN" sz="1400" b="1" i="1" spc="-12" dirty="0">
                <a:solidFill>
                  <a:srgbClr val="0000FF"/>
                </a:solidFill>
                <a:latin typeface="Century Schoolbook"/>
                <a:ea typeface="Century Schoolbook"/>
                <a:cs typeface="Century Schoolbook"/>
              </a:rPr>
              <a:t> </a:t>
            </a:r>
            <a:r>
              <a:rPr lang="en-US" altLang="zh-CN" sz="1400" b="1" i="1" spc="2" dirty="0">
                <a:solidFill>
                  <a:srgbClr val="0000FF"/>
                </a:solidFill>
                <a:latin typeface="Century Schoolbook"/>
                <a:ea typeface="Century Schoolbook"/>
                <a:cs typeface="Century Schoolbook"/>
              </a:rPr>
              <a:t>see</a:t>
            </a:r>
            <a:r>
              <a:rPr lang="en-US" altLang="zh-CN" sz="1400" b="1" i="1" dirty="0">
                <a:solidFill>
                  <a:srgbClr val="0000FF"/>
                </a:solidFill>
                <a:latin typeface="Century Schoolbook"/>
                <a:ea typeface="Century Schoolbook"/>
                <a:cs typeface="Century Schoolbook"/>
              </a:rPr>
              <a:t> </a:t>
            </a:r>
            <a:r>
              <a:rPr lang="en-US" altLang="zh-CN" sz="1400" b="1" i="1" spc="2" dirty="0">
                <a:solidFill>
                  <a:srgbClr val="0000FF"/>
                </a:solidFill>
                <a:latin typeface="Century Schoolbook"/>
                <a:ea typeface="Century Schoolbook"/>
                <a:cs typeface="Century Schoolbook"/>
              </a:rPr>
              <a:t>survival</a:t>
            </a:r>
            <a:r>
              <a:rPr lang="en-US" altLang="zh-CN" sz="1400" b="1" i="1" spc="-19" dirty="0">
                <a:solidFill>
                  <a:srgbClr val="0000FF"/>
                </a:solidFill>
                <a:latin typeface="Century Schoolbook"/>
                <a:ea typeface="Century Schoolbook"/>
                <a:cs typeface="Century Schoolbook"/>
              </a:rPr>
              <a:t> </a:t>
            </a:r>
            <a:r>
              <a:rPr lang="en-US" altLang="zh-CN" sz="1400" b="1" i="1" spc="0" dirty="0">
                <a:solidFill>
                  <a:srgbClr val="0000FF"/>
                </a:solidFill>
                <a:latin typeface="Century Schoolbook"/>
                <a:ea typeface="Century Schoolbook"/>
                <a:cs typeface="Century Schoolbook"/>
              </a:rPr>
              <a:t>of</a:t>
            </a:r>
            <a:r>
              <a:rPr lang="en-US" altLang="zh-CN" sz="1400" b="1" i="1" dirty="0">
                <a:solidFill>
                  <a:srgbClr val="0000FF"/>
                </a:solidFill>
                <a:latin typeface="Century Schoolbook"/>
                <a:ea typeface="Century Schoolbook"/>
                <a:cs typeface="Century Schoolbook"/>
              </a:rPr>
              <a:t> </a:t>
            </a:r>
            <a:r>
              <a:rPr lang="en-US" altLang="zh-CN" sz="1400" b="1" i="1" spc="3" dirty="0">
                <a:solidFill>
                  <a:srgbClr val="0000FF"/>
                </a:solidFill>
                <a:latin typeface="Century Schoolbook"/>
                <a:ea typeface="Century Schoolbook"/>
                <a:cs typeface="Century Schoolbook"/>
              </a:rPr>
              <a:t>fishes</a:t>
            </a:r>
            <a:r>
              <a:rPr lang="en-US" altLang="zh-CN" sz="1400" b="1" i="1" spc="-10" dirty="0">
                <a:solidFill>
                  <a:srgbClr val="0000FF"/>
                </a:solidFill>
                <a:latin typeface="Century Schoolbook"/>
                <a:ea typeface="Century Schoolbook"/>
                <a:cs typeface="Century Schoolbook"/>
              </a:rPr>
              <a:t> </a:t>
            </a:r>
            <a:r>
              <a:rPr lang="en-US" altLang="zh-CN" sz="1400" b="1" i="1" spc="3" dirty="0">
                <a:solidFill>
                  <a:srgbClr val="0000FF"/>
                </a:solidFill>
                <a:latin typeface="Century Schoolbook"/>
                <a:ea typeface="Century Schoolbook"/>
                <a:cs typeface="Century Schoolbook"/>
              </a:rPr>
              <a:t>to</a:t>
            </a:r>
            <a:r>
              <a:rPr lang="en-US" altLang="zh-CN" sz="1400" b="1" i="1" spc="-10" dirty="0">
                <a:solidFill>
                  <a:srgbClr val="0000FF"/>
                </a:solidFill>
                <a:latin typeface="Century Schoolbook"/>
                <a:ea typeface="Century Schoolbook"/>
                <a:cs typeface="Century Schoolbook"/>
              </a:rPr>
              <a:t> </a:t>
            </a:r>
            <a:r>
              <a:rPr lang="en-US" altLang="zh-CN" sz="1400" b="1" i="1" spc="3" dirty="0">
                <a:solidFill>
                  <a:srgbClr val="0000FF"/>
                </a:solidFill>
                <a:latin typeface="Century Schoolbook"/>
                <a:ea typeface="Century Schoolbook"/>
                <a:cs typeface="Century Schoolbook"/>
              </a:rPr>
              <a:t>ascertain</a:t>
            </a:r>
            <a:r>
              <a:rPr lang="en-US" altLang="zh-CN" sz="1400" b="1" i="1" spc="-22" dirty="0">
                <a:solidFill>
                  <a:srgbClr val="0000FF"/>
                </a:solidFill>
                <a:latin typeface="Century Schoolbook"/>
                <a:ea typeface="Century Schoolbook"/>
                <a:cs typeface="Century Schoolbook"/>
              </a:rPr>
              <a:t> </a:t>
            </a:r>
            <a:r>
              <a:rPr lang="en-US" altLang="zh-CN" sz="1400" b="1" i="1" spc="3" dirty="0">
                <a:solidFill>
                  <a:srgbClr val="0000FF"/>
                </a:solidFill>
                <a:latin typeface="Century Schoolbook"/>
                <a:ea typeface="Century Schoolbook"/>
                <a:cs typeface="Century Schoolbook"/>
              </a:rPr>
              <a:t>fitness</a:t>
            </a:r>
            <a:r>
              <a:rPr lang="en-US" altLang="zh-CN" sz="1400" b="1" i="1" spc="-12" dirty="0">
                <a:solidFill>
                  <a:srgbClr val="0000FF"/>
                </a:solidFill>
                <a:latin typeface="Century Schoolbook"/>
                <a:ea typeface="Century Schoolbook"/>
                <a:cs typeface="Century Schoolbook"/>
              </a:rPr>
              <a:t> </a:t>
            </a:r>
            <a:r>
              <a:rPr lang="en-US" altLang="zh-CN" sz="1400" b="1" i="1" spc="0" dirty="0">
                <a:solidFill>
                  <a:srgbClr val="0000FF"/>
                </a:solidFill>
                <a:latin typeface="Century Schoolbook"/>
                <a:ea typeface="Century Schoolbook"/>
                <a:cs typeface="Century Schoolbook"/>
              </a:rPr>
              <a:t>of</a:t>
            </a:r>
            <a:r>
              <a:rPr lang="en-US" altLang="zh-CN" sz="1400" b="1" i="1" dirty="0">
                <a:solidFill>
                  <a:srgbClr val="0000FF"/>
                </a:solidFill>
                <a:latin typeface="Century Schoolbook"/>
                <a:ea typeface="Century Schoolbook"/>
                <a:cs typeface="Century Schoolbook"/>
              </a:rPr>
              <a:t> </a:t>
            </a:r>
            <a:r>
              <a:rPr lang="en-US" altLang="zh-CN" sz="1400" b="1" i="1" spc="3" dirty="0">
                <a:solidFill>
                  <a:srgbClr val="0000FF"/>
                </a:solidFill>
                <a:latin typeface="Century Schoolbook"/>
                <a:ea typeface="Century Schoolbook"/>
                <a:cs typeface="Century Schoolbook"/>
              </a:rPr>
              <a:t>water</a:t>
            </a:r>
            <a:r>
              <a:rPr lang="en-US" altLang="zh-CN" sz="1400" b="1" i="1" spc="-20" dirty="0">
                <a:solidFill>
                  <a:srgbClr val="0000FF"/>
                </a:solidFill>
                <a:latin typeface="Century Schoolbook"/>
                <a:ea typeface="Century Schoolbook"/>
                <a:cs typeface="Century Schoolbook"/>
              </a:rPr>
              <a:t> </a:t>
            </a:r>
            <a:r>
              <a:rPr lang="en-US" altLang="zh-CN" sz="1400" b="1" i="1" spc="3" dirty="0">
                <a:solidFill>
                  <a:srgbClr val="0000FF"/>
                </a:solidFill>
                <a:latin typeface="Century Schoolbook"/>
                <a:ea typeface="Century Schoolbook"/>
                <a:cs typeface="Century Schoolbook"/>
              </a:rPr>
              <a:t>for</a:t>
            </a:r>
            <a:r>
              <a:rPr lang="en-US" altLang="zh-CN" sz="1400" b="1" i="1" spc="-18" dirty="0">
                <a:solidFill>
                  <a:srgbClr val="0000FF"/>
                </a:solidFill>
                <a:latin typeface="Century Schoolbook"/>
                <a:ea typeface="Century Schoolbook"/>
                <a:cs typeface="Century Schoolbook"/>
              </a:rPr>
              <a:t> </a:t>
            </a:r>
            <a:r>
              <a:rPr lang="en-US" altLang="zh-CN" sz="1400" b="1" i="1" spc="2" dirty="0">
                <a:solidFill>
                  <a:srgbClr val="0000FF"/>
                </a:solidFill>
                <a:latin typeface="Century Schoolbook"/>
                <a:ea typeface="Century Schoolbook"/>
                <a:cs typeface="Century Schoolbook"/>
              </a:rPr>
              <a:t>disposal</a:t>
            </a:r>
            <a:endParaRPr lang="en-US" altLang="zh-CN" sz="1400">
              <a:latin typeface="Century Schoolbook"/>
              <a:ea typeface="Century Schoolbook"/>
              <a:cs typeface="Century Schoolbook"/>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Image398"/>
          <p:cNvPicPr>
            <a:picLocks noChangeAspect="1"/>
          </p:cNvPicPr>
          <p:nvPr/>
        </p:nvPicPr>
        <p:blipFill>
          <a:blip r:embed="rId2"/>
          <a:stretch>
            <a:fillRect/>
          </a:stretch>
        </p:blipFill>
        <p:spPr>
          <a:xfrm>
            <a:off x="0" y="12699"/>
            <a:ext cx="9144000" cy="6832600"/>
          </a:xfrm>
          <a:prstGeom prst="rect">
            <a:avLst/>
          </a:prstGeom>
          <a:noFill/>
        </p:spPr>
      </p:pic>
      <p:pic>
        <p:nvPicPr>
          <p:cNvPr id="399" name="Image399"/>
          <p:cNvPicPr>
            <a:picLocks noChangeAspect="1"/>
          </p:cNvPicPr>
          <p:nvPr/>
        </p:nvPicPr>
        <p:blipFill>
          <a:blip r:embed="rId3"/>
          <a:stretch>
            <a:fillRect/>
          </a:stretch>
        </p:blipFill>
        <p:spPr>
          <a:xfrm>
            <a:off x="47244" y="0"/>
            <a:ext cx="57913" cy="6857998"/>
          </a:xfrm>
          <a:prstGeom prst="rect">
            <a:avLst/>
          </a:prstGeom>
          <a:noFill/>
        </p:spPr>
      </p:pic>
      <p:pic>
        <p:nvPicPr>
          <p:cNvPr id="400" name="Image400"/>
          <p:cNvPicPr>
            <a:picLocks noChangeAspect="1"/>
          </p:cNvPicPr>
          <p:nvPr/>
        </p:nvPicPr>
        <p:blipFill>
          <a:blip r:embed="rId4"/>
          <a:stretch>
            <a:fillRect/>
          </a:stretch>
        </p:blipFill>
        <p:spPr>
          <a:xfrm>
            <a:off x="8839200" y="12699"/>
            <a:ext cx="304800" cy="6832600"/>
          </a:xfrm>
          <a:prstGeom prst="rect">
            <a:avLst/>
          </a:prstGeom>
          <a:noFill/>
        </p:spPr>
      </p:pic>
      <p:sp>
        <p:nvSpPr>
          <p:cNvPr id="401" name="Path401"/>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402" name="Text Box402"/>
          <p:cNvSpPr txBox="1"/>
          <p:nvPr/>
        </p:nvSpPr>
        <p:spPr>
          <a:xfrm>
            <a:off x="1840357" y="487172"/>
            <a:ext cx="4736210" cy="449961"/>
          </a:xfrm>
          <a:prstGeom prst="rect">
            <a:avLst/>
          </a:prstGeom>
        </p:spPr>
        <p:txBody>
          <a:bodyPr wrap="square" lIns="0" tIns="0" rIns="0" rtlCol="0">
            <a:spAutoFit/>
          </a:bodyPr>
          <a:lstStyle/>
          <a:p>
            <a:pPr algn="l">
              <a:lnSpc>
                <a:spcPts val="0"/>
              </a:lnSpc>
            </a:pPr>
            <a:endParaRPr/>
          </a:p>
          <a:p>
            <a:pPr algn="l" rtl="0">
              <a:lnSpc>
                <a:spcPts val="3543"/>
              </a:lnSpc>
            </a:pPr>
            <a:r>
              <a:rPr lang="en-US" altLang="zh-CN" sz="3000" spc="2" dirty="0">
                <a:solidFill>
                  <a:srgbClr val="7030A0"/>
                </a:solidFill>
                <a:latin typeface="Century Schoolbook"/>
                <a:ea typeface="Century Schoolbook"/>
                <a:cs typeface="Century Schoolbook"/>
              </a:rPr>
              <a:t>EFFLUENT</a:t>
            </a:r>
            <a:r>
              <a:rPr lang="en-US" altLang="zh-CN" sz="3000" spc="-27" dirty="0">
                <a:solidFill>
                  <a:srgbClr val="7030A0"/>
                </a:solidFill>
                <a:latin typeface="Century Schoolbook"/>
                <a:ea typeface="Century Schoolbook"/>
                <a:cs typeface="Century Schoolbook"/>
              </a:rPr>
              <a:t> </a:t>
            </a:r>
            <a:r>
              <a:rPr lang="en-US" altLang="zh-CN" sz="3000" spc="0" dirty="0">
                <a:solidFill>
                  <a:srgbClr val="7030A0"/>
                </a:solidFill>
                <a:latin typeface="Century Schoolbook"/>
                <a:ea typeface="Century Schoolbook"/>
                <a:cs typeface="Century Schoolbook"/>
              </a:rPr>
              <a:t>DISCHARGE</a:t>
            </a:r>
            <a:endParaRPr lang="en-US" altLang="zh-CN" sz="3000">
              <a:latin typeface="Century Schoolbook"/>
              <a:ea typeface="Century Schoolbook"/>
              <a:cs typeface="Century Schoolbook"/>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ath403"/>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404" name="Image404"/>
          <p:cNvPicPr>
            <a:picLocks noChangeAspect="1"/>
          </p:cNvPicPr>
          <p:nvPr/>
        </p:nvPicPr>
        <p:blipFill>
          <a:blip r:embed="rId2"/>
          <a:stretch>
            <a:fillRect/>
          </a:stretch>
        </p:blipFill>
        <p:spPr>
          <a:xfrm>
            <a:off x="47244" y="0"/>
            <a:ext cx="57913" cy="6857998"/>
          </a:xfrm>
          <a:prstGeom prst="rect">
            <a:avLst/>
          </a:prstGeom>
          <a:noFill/>
        </p:spPr>
      </p:pic>
      <p:pic>
        <p:nvPicPr>
          <p:cNvPr id="405" name="Image405"/>
          <p:cNvPicPr>
            <a:picLocks noChangeAspect="1"/>
          </p:cNvPicPr>
          <p:nvPr/>
        </p:nvPicPr>
        <p:blipFill>
          <a:blip r:embed="rId3"/>
          <a:stretch>
            <a:fillRect/>
          </a:stretch>
        </p:blipFill>
        <p:spPr>
          <a:xfrm>
            <a:off x="8839200" y="12699"/>
            <a:ext cx="304800" cy="6832600"/>
          </a:xfrm>
          <a:prstGeom prst="rect">
            <a:avLst/>
          </a:prstGeom>
          <a:noFill/>
        </p:spPr>
      </p:pic>
      <p:sp>
        <p:nvSpPr>
          <p:cNvPr id="406" name="Path406"/>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pic>
        <p:nvPicPr>
          <p:cNvPr id="407" name="Image407"/>
          <p:cNvPicPr>
            <a:picLocks noChangeAspect="1"/>
          </p:cNvPicPr>
          <p:nvPr/>
        </p:nvPicPr>
        <p:blipFill>
          <a:blip r:embed="rId4"/>
          <a:stretch>
            <a:fillRect/>
          </a:stretch>
        </p:blipFill>
        <p:spPr>
          <a:xfrm>
            <a:off x="5181600" y="1295400"/>
            <a:ext cx="3396996" cy="4343400"/>
          </a:xfrm>
          <a:prstGeom prst="rect">
            <a:avLst/>
          </a:prstGeom>
          <a:noFill/>
        </p:spPr>
      </p:pic>
      <p:sp>
        <p:nvSpPr>
          <p:cNvPr id="408" name="Text Box408"/>
          <p:cNvSpPr txBox="1"/>
          <p:nvPr/>
        </p:nvSpPr>
        <p:spPr>
          <a:xfrm>
            <a:off x="1258214" y="485648"/>
            <a:ext cx="5901690" cy="449961"/>
          </a:xfrm>
          <a:prstGeom prst="rect">
            <a:avLst/>
          </a:prstGeom>
        </p:spPr>
        <p:txBody>
          <a:bodyPr wrap="square" lIns="0" tIns="0" rIns="0" rtlCol="0">
            <a:spAutoFit/>
          </a:bodyPr>
          <a:lstStyle/>
          <a:p>
            <a:pPr algn="l">
              <a:lnSpc>
                <a:spcPts val="0"/>
              </a:lnSpc>
            </a:pPr>
            <a:endParaRPr/>
          </a:p>
          <a:p>
            <a:pPr algn="l" rtl="0">
              <a:lnSpc>
                <a:spcPts val="3543"/>
              </a:lnSpc>
            </a:pPr>
            <a:r>
              <a:rPr lang="en-US" altLang="zh-CN" sz="3000" b="1" spc="0" dirty="0">
                <a:solidFill>
                  <a:srgbClr val="0000FF"/>
                </a:solidFill>
                <a:latin typeface="Century Schoolbook"/>
                <a:ea typeface="Century Schoolbook"/>
                <a:cs typeface="Century Schoolbook"/>
              </a:rPr>
              <a:t>SLUDGE</a:t>
            </a:r>
            <a:r>
              <a:rPr lang="en-US" altLang="zh-CN" sz="3000" b="1" dirty="0">
                <a:solidFill>
                  <a:srgbClr val="0000FF"/>
                </a:solidFill>
                <a:latin typeface="Century Schoolbook"/>
                <a:ea typeface="Century Schoolbook"/>
                <a:cs typeface="Century Schoolbook"/>
              </a:rPr>
              <a:t> </a:t>
            </a:r>
            <a:r>
              <a:rPr lang="en-US" altLang="zh-CN" sz="3000" b="1" spc="0" dirty="0">
                <a:solidFill>
                  <a:srgbClr val="0000FF"/>
                </a:solidFill>
                <a:latin typeface="Century Schoolbook"/>
                <a:ea typeface="Century Schoolbook"/>
                <a:cs typeface="Century Schoolbook"/>
              </a:rPr>
              <a:t>THICKENING</a:t>
            </a:r>
            <a:r>
              <a:rPr lang="en-US" altLang="zh-CN" sz="3000" b="1" spc="19" dirty="0">
                <a:solidFill>
                  <a:srgbClr val="0000FF"/>
                </a:solidFill>
                <a:latin typeface="Century Schoolbook"/>
                <a:ea typeface="Century Schoolbook"/>
                <a:cs typeface="Century Schoolbook"/>
              </a:rPr>
              <a:t> </a:t>
            </a:r>
            <a:r>
              <a:rPr lang="en-US" altLang="zh-CN" sz="3000" b="1" spc="0" dirty="0">
                <a:solidFill>
                  <a:srgbClr val="0000FF"/>
                </a:solidFill>
                <a:latin typeface="Century Schoolbook"/>
                <a:ea typeface="Century Schoolbook"/>
                <a:cs typeface="Century Schoolbook"/>
              </a:rPr>
              <a:t>UNIT</a:t>
            </a:r>
            <a:endParaRPr lang="en-US" altLang="zh-CN" sz="3000">
              <a:latin typeface="Century Schoolbook"/>
              <a:ea typeface="Century Schoolbook"/>
              <a:cs typeface="Century Schoolbook"/>
            </a:endParaRPr>
          </a:p>
        </p:txBody>
      </p:sp>
      <p:sp>
        <p:nvSpPr>
          <p:cNvPr id="409" name="Text Box409"/>
          <p:cNvSpPr txBox="1"/>
          <p:nvPr/>
        </p:nvSpPr>
        <p:spPr>
          <a:xfrm>
            <a:off x="472440" y="2254783"/>
            <a:ext cx="3124048" cy="544297"/>
          </a:xfrm>
          <a:prstGeom prst="rect">
            <a:avLst/>
          </a:prstGeom>
        </p:spPr>
        <p:txBody>
          <a:bodyPr wrap="square" lIns="0" tIns="0" rIns="0" rtlCol="0">
            <a:spAutoFit/>
          </a:bodyPr>
          <a:lstStyle/>
          <a:p>
            <a:pPr algn="l">
              <a:lnSpc>
                <a:spcPts val="0"/>
              </a:lnSpc>
            </a:pPr>
            <a:endParaRPr/>
          </a:p>
          <a:p>
            <a:pPr algn="l" rtl="0">
              <a:lnSpc>
                <a:spcPts val="2143"/>
              </a:lnSpc>
            </a:pPr>
            <a:r>
              <a:rPr lang="en-US" altLang="zh-CN" sz="1800" spc="177" dirty="0">
                <a:solidFill>
                  <a:srgbClr val="000000"/>
                </a:solidFill>
                <a:latin typeface="Wingdings"/>
                <a:ea typeface="Wingdings"/>
                <a:cs typeface="Wingdings"/>
              </a:rPr>
              <a:t></a:t>
            </a:r>
            <a:r>
              <a:rPr lang="en-US" altLang="zh-CN" sz="1800" b="1" spc="-43" dirty="0">
                <a:solidFill>
                  <a:srgbClr val="000000"/>
                </a:solidFill>
                <a:latin typeface="Century Schoolbook"/>
                <a:ea typeface="Century Schoolbook"/>
                <a:cs typeface="Century Schoolbook"/>
              </a:rPr>
              <a:t>Here</a:t>
            </a:r>
            <a:r>
              <a:rPr lang="en-US" altLang="zh-CN" sz="1800" b="1"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sludge</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is</a:t>
            </a:r>
            <a:r>
              <a:rPr lang="en-US" altLang="zh-CN" sz="1800" b="1" spc="-9"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dried</a:t>
            </a:r>
            <a:r>
              <a:rPr lang="en-US" altLang="zh-CN" sz="1800" b="1" spc="-10"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and</a:t>
            </a:r>
            <a:r>
              <a:rPr lang="en-US" altLang="zh-CN" sz="1800" b="1"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discharged.</a:t>
            </a:r>
            <a:endParaRPr lang="en-US" altLang="zh-CN" sz="1800">
              <a:latin typeface="Century Schoolbook"/>
              <a:ea typeface="Century Schoolbook"/>
              <a:cs typeface="Century Schoolbook"/>
            </a:endParaRPr>
          </a:p>
        </p:txBody>
      </p:sp>
      <p:sp>
        <p:nvSpPr>
          <p:cNvPr id="410" name="Text Box410"/>
          <p:cNvSpPr txBox="1"/>
          <p:nvPr/>
        </p:nvSpPr>
        <p:spPr>
          <a:xfrm>
            <a:off x="472440" y="3077998"/>
            <a:ext cx="3560826" cy="818616"/>
          </a:xfrm>
          <a:prstGeom prst="rect">
            <a:avLst/>
          </a:prstGeom>
        </p:spPr>
        <p:txBody>
          <a:bodyPr wrap="square" lIns="0" tIns="0" rIns="0" rtlCol="0">
            <a:spAutoFit/>
          </a:bodyPr>
          <a:lstStyle/>
          <a:p>
            <a:pPr algn="l">
              <a:lnSpc>
                <a:spcPts val="0"/>
              </a:lnSpc>
            </a:pPr>
            <a:endParaRPr/>
          </a:p>
          <a:p>
            <a:pPr algn="just" rtl="0">
              <a:lnSpc>
                <a:spcPts val="2149"/>
              </a:lnSpc>
            </a:pPr>
            <a:r>
              <a:rPr lang="en-US" altLang="zh-CN" sz="1800" spc="177" dirty="0">
                <a:solidFill>
                  <a:srgbClr val="000000"/>
                </a:solidFill>
                <a:latin typeface="Wingdings"/>
                <a:ea typeface="Wingdings"/>
                <a:cs typeface="Wingdings"/>
              </a:rPr>
              <a:t></a:t>
            </a:r>
            <a:r>
              <a:rPr lang="en-US" altLang="zh-CN" sz="1800" b="1" spc="-23" dirty="0">
                <a:solidFill>
                  <a:srgbClr val="000000"/>
                </a:solidFill>
                <a:latin typeface="Century Schoolbook"/>
                <a:ea typeface="Century Schoolbook"/>
                <a:cs typeface="Century Schoolbook"/>
              </a:rPr>
              <a:t>Partial</a:t>
            </a:r>
            <a:r>
              <a:rPr lang="en-US" altLang="zh-CN" sz="1800" b="1" spc="-21"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amount</a:t>
            </a:r>
            <a:r>
              <a:rPr lang="en-US" altLang="zh-CN" sz="1800" b="1" spc="-13"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of</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sludge</a:t>
            </a:r>
            <a:r>
              <a:rPr lang="en-US" altLang="zh-CN" sz="1800" b="1" dirty="0">
                <a:solidFill>
                  <a:srgbClr val="000000"/>
                </a:solidFill>
                <a:latin typeface="Century Schoolbook"/>
                <a:ea typeface="Century Schoolbook"/>
                <a:cs typeface="Century Schoolbook"/>
              </a:rPr>
              <a:t> </a:t>
            </a:r>
            <a:r>
              <a:rPr lang="en-US" altLang="zh-CN" sz="1800" b="1" spc="5" dirty="0">
                <a:solidFill>
                  <a:srgbClr val="000000"/>
                </a:solidFill>
                <a:latin typeface="Century Schoolbook"/>
                <a:ea typeface="Century Schoolbook"/>
                <a:cs typeface="Century Schoolbook"/>
              </a:rPr>
              <a:t>is</a:t>
            </a:r>
            <a:r>
              <a:rPr lang="en-US" altLang="zh-CN" sz="1800" b="1" spc="-5"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returned</a:t>
            </a:r>
            <a:r>
              <a:rPr lang="en-US" altLang="zh-CN" sz="1800" b="1" spc="15"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back</a:t>
            </a:r>
            <a:r>
              <a:rPr lang="en-US" altLang="zh-CN" sz="1800" b="1" spc="-16"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to</a:t>
            </a:r>
            <a:r>
              <a:rPr lang="en-US" altLang="zh-CN" sz="1800" b="1" spc="-9"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the</a:t>
            </a:r>
            <a:r>
              <a:rPr lang="en-US" altLang="zh-CN" sz="1800" b="1"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aeration</a:t>
            </a:r>
            <a:r>
              <a:rPr lang="en-US" altLang="zh-CN" sz="1800" b="1" spc="-5"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tank</a:t>
            </a:r>
            <a:r>
              <a:rPr lang="en-US" altLang="zh-CN" sz="1800" b="1" spc="-7"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from</a:t>
            </a:r>
            <a:r>
              <a:rPr lang="en-US" altLang="zh-CN" sz="1800" b="1" spc="5"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thickening</a:t>
            </a:r>
            <a:r>
              <a:rPr lang="en-US" altLang="zh-CN" sz="1800" b="1" spc="-23"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unit</a:t>
            </a:r>
            <a:endParaRPr lang="en-US" altLang="zh-CN" sz="1800">
              <a:latin typeface="Century Schoolbook"/>
              <a:ea typeface="Century Schoolbook"/>
              <a:cs typeface="Century Schoolbook"/>
            </a:endParaRPr>
          </a:p>
        </p:txBody>
      </p:sp>
      <p:sp>
        <p:nvSpPr>
          <p:cNvPr id="411" name="Text Box411"/>
          <p:cNvSpPr txBox="1"/>
          <p:nvPr/>
        </p:nvSpPr>
        <p:spPr>
          <a:xfrm>
            <a:off x="472440" y="3900957"/>
            <a:ext cx="3851882" cy="818998"/>
          </a:xfrm>
          <a:prstGeom prst="rect">
            <a:avLst/>
          </a:prstGeom>
        </p:spPr>
        <p:txBody>
          <a:bodyPr wrap="square" lIns="0" tIns="0" rIns="0" rtlCol="0">
            <a:spAutoFit/>
          </a:bodyPr>
          <a:lstStyle/>
          <a:p>
            <a:pPr algn="l">
              <a:lnSpc>
                <a:spcPts val="0"/>
              </a:lnSpc>
            </a:pPr>
            <a:endParaRPr/>
          </a:p>
          <a:p>
            <a:pPr algn="l" rtl="0">
              <a:lnSpc>
                <a:spcPts val="2150"/>
              </a:lnSpc>
            </a:pPr>
            <a:r>
              <a:rPr lang="en-US" altLang="zh-CN" sz="1800" b="1" spc="1" dirty="0">
                <a:solidFill>
                  <a:srgbClr val="000000"/>
                </a:solidFill>
                <a:latin typeface="Century Schoolbook"/>
                <a:ea typeface="Century Schoolbook"/>
                <a:cs typeface="Century Schoolbook"/>
              </a:rPr>
              <a:t>through</a:t>
            </a:r>
            <a:r>
              <a:rPr lang="en-US" altLang="zh-CN" sz="1800" b="1" spc="-6"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recycle</a:t>
            </a:r>
            <a:r>
              <a:rPr lang="en-US" altLang="zh-CN" sz="1800" b="1"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tank</a:t>
            </a:r>
            <a:r>
              <a:rPr lang="en-US" altLang="zh-CN" sz="1800" b="1" spc="-13"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called</a:t>
            </a:r>
            <a:r>
              <a:rPr lang="en-US" altLang="zh-CN" sz="1800" b="1" spc="517"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return</a:t>
            </a:r>
            <a:r>
              <a:rPr lang="en-US" altLang="zh-CN" sz="1800" b="1"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sludge</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tank</a:t>
            </a:r>
            <a:r>
              <a:rPr lang="en-US" altLang="zh-CN" sz="1800" b="1" spc="-10"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and</a:t>
            </a:r>
            <a:r>
              <a:rPr lang="en-US" altLang="zh-CN" sz="1800" b="1" spc="5"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disperse</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tank.</a:t>
            </a:r>
            <a:endParaRPr lang="en-US" altLang="zh-CN" sz="1800">
              <a:latin typeface="Century Schoolbook"/>
              <a:ea typeface="Century Schoolbook"/>
              <a:cs typeface="Century Schoolbook"/>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ath412"/>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413" name="Image413"/>
          <p:cNvPicPr>
            <a:picLocks noChangeAspect="1"/>
          </p:cNvPicPr>
          <p:nvPr/>
        </p:nvPicPr>
        <p:blipFill>
          <a:blip r:embed="rId2"/>
          <a:stretch>
            <a:fillRect/>
          </a:stretch>
        </p:blipFill>
        <p:spPr>
          <a:xfrm>
            <a:off x="47244" y="0"/>
            <a:ext cx="57913" cy="6857998"/>
          </a:xfrm>
          <a:prstGeom prst="rect">
            <a:avLst/>
          </a:prstGeom>
          <a:noFill/>
        </p:spPr>
      </p:pic>
      <p:pic>
        <p:nvPicPr>
          <p:cNvPr id="414" name="Image414"/>
          <p:cNvPicPr>
            <a:picLocks noChangeAspect="1"/>
          </p:cNvPicPr>
          <p:nvPr/>
        </p:nvPicPr>
        <p:blipFill>
          <a:blip r:embed="rId3"/>
          <a:stretch>
            <a:fillRect/>
          </a:stretch>
        </p:blipFill>
        <p:spPr>
          <a:xfrm>
            <a:off x="8839200" y="12699"/>
            <a:ext cx="304800" cy="6832600"/>
          </a:xfrm>
          <a:prstGeom prst="rect">
            <a:avLst/>
          </a:prstGeom>
          <a:noFill/>
        </p:spPr>
      </p:pic>
      <p:sp>
        <p:nvSpPr>
          <p:cNvPr id="415" name="Path415"/>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grpSp>
        <p:nvGrpSpPr>
          <p:cNvPr id="416" name="Group416"/>
          <p:cNvGrpSpPr/>
          <p:nvPr/>
        </p:nvGrpSpPr>
        <p:grpSpPr>
          <a:xfrm>
            <a:off x="1270254" y="3254439"/>
            <a:ext cx="1815148" cy="353695"/>
            <a:chOff x="1270254" y="3254439"/>
            <a:chExt cx="1815148" cy="353695"/>
          </a:xfrm>
        </p:grpSpPr>
        <p:sp>
          <p:nvSpPr>
            <p:cNvPr id="417" name="Path417"/>
            <p:cNvSpPr/>
            <p:nvPr/>
          </p:nvSpPr>
          <p:spPr>
            <a:xfrm>
              <a:off x="1296162" y="3316986"/>
              <a:ext cx="1752600" cy="228600"/>
            </a:xfrm>
            <a:custGeom>
              <a:avLst/>
              <a:gdLst/>
              <a:ahLst/>
              <a:cxnLst/>
              <a:rect l="l" t="t" r="r" b="b"/>
              <a:pathLst>
                <a:path w="1752600" h="228600">
                  <a:moveTo>
                    <a:pt x="0" y="57150"/>
                  </a:moveTo>
                  <a:lnTo>
                    <a:pt x="1638300" y="57150"/>
                  </a:lnTo>
                  <a:lnTo>
                    <a:pt x="1638300" y="0"/>
                  </a:lnTo>
                  <a:lnTo>
                    <a:pt x="1752600" y="114300"/>
                  </a:lnTo>
                  <a:lnTo>
                    <a:pt x="1638300" y="228600"/>
                  </a:lnTo>
                  <a:lnTo>
                    <a:pt x="1638300" y="171450"/>
                  </a:lnTo>
                  <a:lnTo>
                    <a:pt x="0" y="171450"/>
                  </a:lnTo>
                  <a:lnTo>
                    <a:pt x="0" y="57150"/>
                  </a:lnTo>
                  <a:close/>
                </a:path>
              </a:pathLst>
            </a:custGeom>
            <a:solidFill>
              <a:srgbClr val="7598D9">
                <a:alpha val="100000"/>
              </a:srgbClr>
            </a:solidFill>
            <a:ln w="0" cap="sq">
              <a:solidFill>
                <a:srgbClr val="7598D9"/>
              </a:solidFill>
              <a:prstDash val="solid"/>
            </a:ln>
          </p:spPr>
          <p:txBody>
            <a:bodyPr rtlCol="0" anchor="ctr"/>
            <a:lstStyle/>
            <a:p>
              <a:pPr algn="ctr"/>
              <a:endParaRPr lang="en-US" altLang="zh-CN"/>
            </a:p>
          </p:txBody>
        </p:sp>
        <p:sp>
          <p:nvSpPr>
            <p:cNvPr id="418" name="Path418"/>
            <p:cNvSpPr/>
            <p:nvPr/>
          </p:nvSpPr>
          <p:spPr>
            <a:xfrm>
              <a:off x="1270254" y="3254439"/>
              <a:ext cx="1815148" cy="353695"/>
            </a:xfrm>
            <a:custGeom>
              <a:avLst/>
              <a:gdLst/>
              <a:ahLst/>
              <a:cxnLst/>
              <a:rect l="l" t="t" r="r" b="b"/>
              <a:pathLst>
                <a:path w="1815148" h="353695">
                  <a:moveTo>
                    <a:pt x="25908" y="119698"/>
                  </a:moveTo>
                  <a:lnTo>
                    <a:pt x="1664208" y="119698"/>
                  </a:lnTo>
                  <a:lnTo>
                    <a:pt x="1664208" y="62548"/>
                  </a:lnTo>
                  <a:lnTo>
                    <a:pt x="1778508" y="176848"/>
                  </a:lnTo>
                  <a:lnTo>
                    <a:pt x="1664208" y="291148"/>
                  </a:lnTo>
                  <a:lnTo>
                    <a:pt x="1664208" y="233998"/>
                  </a:lnTo>
                  <a:lnTo>
                    <a:pt x="25908" y="233998"/>
                  </a:lnTo>
                  <a:lnTo>
                    <a:pt x="25908" y="119698"/>
                  </a:lnTo>
                  <a:close/>
                </a:path>
              </a:pathLst>
            </a:custGeom>
            <a:solidFill>
              <a:srgbClr val="7598D9">
                <a:alpha val="0"/>
              </a:srgbClr>
            </a:solidFill>
            <a:ln w="25908" cap="sq">
              <a:solidFill>
                <a:srgbClr val="BB6126"/>
              </a:solidFill>
              <a:prstDash val="solid"/>
            </a:ln>
          </p:spPr>
          <p:txBody>
            <a:bodyPr rtlCol="0" anchor="ctr"/>
            <a:lstStyle/>
            <a:p>
              <a:pPr algn="ctr"/>
              <a:endParaRPr lang="en-US" altLang="zh-CN"/>
            </a:p>
          </p:txBody>
        </p:sp>
      </p:grpSp>
      <p:grpSp>
        <p:nvGrpSpPr>
          <p:cNvPr id="419" name="Group419"/>
          <p:cNvGrpSpPr/>
          <p:nvPr/>
        </p:nvGrpSpPr>
        <p:grpSpPr>
          <a:xfrm>
            <a:off x="3022854" y="2605278"/>
            <a:ext cx="4405948" cy="1575816"/>
            <a:chOff x="3022854" y="2605278"/>
            <a:chExt cx="4405948" cy="1575816"/>
          </a:xfrm>
        </p:grpSpPr>
        <p:sp>
          <p:nvSpPr>
            <p:cNvPr id="420" name="Text Box420"/>
            <p:cNvSpPr txBox="1"/>
            <p:nvPr/>
          </p:nvSpPr>
          <p:spPr>
            <a:xfrm>
              <a:off x="3022854" y="2605278"/>
              <a:ext cx="2642616" cy="1575816"/>
            </a:xfrm>
            <a:prstGeom prst="rect">
              <a:avLst/>
            </a:prstGeom>
            <a:ln w="25908">
              <a:solidFill>
                <a:srgbClr val="BB6126"/>
              </a:solidFill>
            </a:ln>
          </p:spPr>
          <p:txBody>
            <a:bodyPr wrap="square" lIns="0" tIns="0" rIns="0" rtlCol="0">
              <a:spAutoFit/>
            </a:bodyPr>
            <a:lstStyle/>
            <a:p>
              <a:pPr algn="l">
                <a:lnSpc>
                  <a:spcPts val="4034"/>
                </a:lnSpc>
              </a:pPr>
              <a:endParaRPr/>
            </a:p>
            <a:p>
              <a:pPr marL="707644" algn="l" rtl="0">
                <a:lnSpc>
                  <a:spcPts val="2126"/>
                </a:lnSpc>
              </a:pPr>
              <a:r>
                <a:rPr lang="en-US" altLang="zh-CN" sz="1800" b="1" spc="1" dirty="0">
                  <a:solidFill>
                    <a:srgbClr val="000000"/>
                  </a:solidFill>
                  <a:latin typeface="Century Schoolbook"/>
                  <a:ea typeface="Century Schoolbook"/>
                  <a:cs typeface="Century Schoolbook"/>
                </a:rPr>
                <a:t>SLUDGFE</a:t>
              </a:r>
              <a:endParaRPr lang="en-US" altLang="zh-CN" sz="1800">
                <a:latin typeface="Century Schoolbook"/>
                <a:ea typeface="Century Schoolbook"/>
                <a:cs typeface="Century Schoolbook"/>
              </a:endParaRPr>
            </a:p>
            <a:p>
              <a:pPr marL="127000" algn="l" rtl="0">
                <a:lnSpc>
                  <a:spcPts val="2126"/>
                </a:lnSpc>
                <a:spcBef>
                  <a:spcPts val="34"/>
                </a:spcBef>
              </a:pPr>
              <a:r>
                <a:rPr lang="en-US" altLang="zh-CN" sz="1800" b="1" spc="1" dirty="0">
                  <a:solidFill>
                    <a:srgbClr val="000000"/>
                  </a:solidFill>
                  <a:latin typeface="Century Schoolbook"/>
                  <a:ea typeface="Century Schoolbook"/>
                  <a:cs typeface="Century Schoolbook"/>
                </a:rPr>
                <a:t>THICKENING</a:t>
              </a:r>
              <a:r>
                <a:rPr lang="en-US" altLang="zh-CN" sz="1800" b="1" spc="-23"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UNIT</a:t>
              </a:r>
              <a:endParaRPr lang="en-US" altLang="zh-CN" sz="1800">
                <a:latin typeface="Century Schoolbook"/>
                <a:ea typeface="Century Schoolbook"/>
                <a:cs typeface="Century Schoolbook"/>
              </a:endParaRPr>
            </a:p>
          </p:txBody>
        </p:sp>
        <p:sp>
          <p:nvSpPr>
            <p:cNvPr id="421" name="Path421"/>
            <p:cNvSpPr/>
            <p:nvPr/>
          </p:nvSpPr>
          <p:spPr>
            <a:xfrm>
              <a:off x="5639562" y="3316986"/>
              <a:ext cx="1752600" cy="228600"/>
            </a:xfrm>
            <a:custGeom>
              <a:avLst/>
              <a:gdLst/>
              <a:ahLst/>
              <a:cxnLst/>
              <a:rect l="l" t="t" r="r" b="b"/>
              <a:pathLst>
                <a:path w="1752600" h="228600">
                  <a:moveTo>
                    <a:pt x="0" y="57150"/>
                  </a:moveTo>
                  <a:lnTo>
                    <a:pt x="1638300" y="57150"/>
                  </a:lnTo>
                  <a:lnTo>
                    <a:pt x="1638300" y="0"/>
                  </a:lnTo>
                  <a:lnTo>
                    <a:pt x="1752600" y="114300"/>
                  </a:lnTo>
                  <a:lnTo>
                    <a:pt x="1638300" y="228600"/>
                  </a:lnTo>
                  <a:lnTo>
                    <a:pt x="1638300" y="171450"/>
                  </a:lnTo>
                  <a:lnTo>
                    <a:pt x="0" y="171450"/>
                  </a:lnTo>
                  <a:lnTo>
                    <a:pt x="0" y="57150"/>
                  </a:lnTo>
                  <a:close/>
                </a:path>
              </a:pathLst>
            </a:custGeom>
            <a:solidFill>
              <a:srgbClr val="7598D9">
                <a:alpha val="100000"/>
              </a:srgbClr>
            </a:solidFill>
            <a:ln w="0" cap="sq">
              <a:solidFill>
                <a:srgbClr val="7598D9"/>
              </a:solidFill>
              <a:prstDash val="solid"/>
            </a:ln>
          </p:spPr>
          <p:txBody>
            <a:bodyPr rtlCol="0" anchor="ctr"/>
            <a:lstStyle/>
            <a:p>
              <a:pPr algn="ctr"/>
              <a:endParaRPr lang="en-US" altLang="zh-CN"/>
            </a:p>
          </p:txBody>
        </p:sp>
        <p:sp>
          <p:nvSpPr>
            <p:cNvPr id="422" name="Path422"/>
            <p:cNvSpPr/>
            <p:nvPr/>
          </p:nvSpPr>
          <p:spPr>
            <a:xfrm>
              <a:off x="5613654" y="3254439"/>
              <a:ext cx="1815148" cy="353694"/>
            </a:xfrm>
            <a:custGeom>
              <a:avLst/>
              <a:gdLst/>
              <a:ahLst/>
              <a:cxnLst/>
              <a:rect l="l" t="t" r="r" b="b"/>
              <a:pathLst>
                <a:path w="1815148" h="353694">
                  <a:moveTo>
                    <a:pt x="25908" y="119698"/>
                  </a:moveTo>
                  <a:lnTo>
                    <a:pt x="1664208" y="119698"/>
                  </a:lnTo>
                  <a:lnTo>
                    <a:pt x="1664208" y="62548"/>
                  </a:lnTo>
                  <a:lnTo>
                    <a:pt x="1778508" y="176848"/>
                  </a:lnTo>
                  <a:lnTo>
                    <a:pt x="1664208" y="291148"/>
                  </a:lnTo>
                  <a:lnTo>
                    <a:pt x="1664208" y="233998"/>
                  </a:lnTo>
                  <a:lnTo>
                    <a:pt x="25908" y="233998"/>
                  </a:lnTo>
                  <a:lnTo>
                    <a:pt x="25908" y="119698"/>
                  </a:lnTo>
                  <a:close/>
                </a:path>
              </a:pathLst>
            </a:custGeom>
            <a:solidFill>
              <a:srgbClr val="7598D9">
                <a:alpha val="0"/>
              </a:srgbClr>
            </a:solidFill>
            <a:ln w="25908" cap="sq">
              <a:solidFill>
                <a:srgbClr val="BB6126"/>
              </a:solidFill>
              <a:prstDash val="solid"/>
            </a:ln>
          </p:spPr>
          <p:txBody>
            <a:bodyPr rtlCol="0" anchor="ctr"/>
            <a:lstStyle/>
            <a:p>
              <a:pPr algn="ctr"/>
              <a:endParaRPr lang="en-US" altLang="zh-CN"/>
            </a:p>
          </p:txBody>
        </p:sp>
      </p:grpSp>
      <p:grpSp>
        <p:nvGrpSpPr>
          <p:cNvPr id="423" name="Group423"/>
          <p:cNvGrpSpPr/>
          <p:nvPr/>
        </p:nvGrpSpPr>
        <p:grpSpPr>
          <a:xfrm>
            <a:off x="4231323" y="4129278"/>
            <a:ext cx="327787" cy="1357948"/>
            <a:chOff x="4231323" y="4129278"/>
            <a:chExt cx="327787" cy="1357948"/>
          </a:xfrm>
        </p:grpSpPr>
        <p:sp>
          <p:nvSpPr>
            <p:cNvPr id="424" name="Path424"/>
            <p:cNvSpPr/>
            <p:nvPr/>
          </p:nvSpPr>
          <p:spPr>
            <a:xfrm>
              <a:off x="4267962" y="4155186"/>
              <a:ext cx="228600" cy="1295400"/>
            </a:xfrm>
            <a:custGeom>
              <a:avLst/>
              <a:gdLst/>
              <a:ahLst/>
              <a:cxnLst/>
              <a:rect l="l" t="t" r="r" b="b"/>
              <a:pathLst>
                <a:path w="228600" h="1295400">
                  <a:moveTo>
                    <a:pt x="0" y="1181100"/>
                  </a:moveTo>
                  <a:lnTo>
                    <a:pt x="57150" y="1181100"/>
                  </a:lnTo>
                  <a:lnTo>
                    <a:pt x="57150" y="0"/>
                  </a:lnTo>
                  <a:lnTo>
                    <a:pt x="171450" y="0"/>
                  </a:lnTo>
                  <a:lnTo>
                    <a:pt x="171450" y="1181100"/>
                  </a:lnTo>
                  <a:lnTo>
                    <a:pt x="228600" y="1181100"/>
                  </a:lnTo>
                  <a:lnTo>
                    <a:pt x="114300" y="1295400"/>
                  </a:lnTo>
                  <a:lnTo>
                    <a:pt x="0" y="1181100"/>
                  </a:lnTo>
                  <a:close/>
                </a:path>
              </a:pathLst>
            </a:custGeom>
            <a:solidFill>
              <a:srgbClr val="7598D9">
                <a:alpha val="100000"/>
              </a:srgbClr>
            </a:solidFill>
            <a:ln w="0" cap="sq">
              <a:solidFill>
                <a:srgbClr val="7598D9"/>
              </a:solidFill>
              <a:prstDash val="solid"/>
            </a:ln>
          </p:spPr>
          <p:txBody>
            <a:bodyPr rtlCol="0" anchor="ctr"/>
            <a:lstStyle/>
            <a:p>
              <a:pPr algn="ctr"/>
              <a:endParaRPr lang="en-US" altLang="zh-CN"/>
            </a:p>
          </p:txBody>
        </p:sp>
        <p:sp>
          <p:nvSpPr>
            <p:cNvPr id="425" name="Path425"/>
            <p:cNvSpPr/>
            <p:nvPr/>
          </p:nvSpPr>
          <p:spPr>
            <a:xfrm>
              <a:off x="4231323" y="4129278"/>
              <a:ext cx="327787" cy="1357948"/>
            </a:xfrm>
            <a:custGeom>
              <a:avLst/>
              <a:gdLst/>
              <a:ahLst/>
              <a:cxnLst/>
              <a:rect l="l" t="t" r="r" b="b"/>
              <a:pathLst>
                <a:path w="327787" h="1357948">
                  <a:moveTo>
                    <a:pt x="36640" y="1207008"/>
                  </a:moveTo>
                  <a:lnTo>
                    <a:pt x="93790" y="1207008"/>
                  </a:lnTo>
                  <a:lnTo>
                    <a:pt x="93790" y="25908"/>
                  </a:lnTo>
                  <a:lnTo>
                    <a:pt x="208090" y="25908"/>
                  </a:lnTo>
                  <a:lnTo>
                    <a:pt x="208090" y="1207008"/>
                  </a:lnTo>
                  <a:lnTo>
                    <a:pt x="265240" y="1207008"/>
                  </a:lnTo>
                  <a:lnTo>
                    <a:pt x="150940" y="1321308"/>
                  </a:lnTo>
                  <a:lnTo>
                    <a:pt x="36640" y="1207008"/>
                  </a:lnTo>
                  <a:close/>
                </a:path>
              </a:pathLst>
            </a:custGeom>
            <a:solidFill>
              <a:srgbClr val="7598D9">
                <a:alpha val="0"/>
              </a:srgbClr>
            </a:solidFill>
            <a:ln w="25908" cap="sq">
              <a:solidFill>
                <a:srgbClr val="BB6126"/>
              </a:solidFill>
              <a:prstDash val="solid"/>
            </a:ln>
          </p:spPr>
          <p:txBody>
            <a:bodyPr rtlCol="0" anchor="ctr"/>
            <a:lstStyle/>
            <a:p>
              <a:pPr algn="ctr"/>
              <a:endParaRPr lang="en-US" altLang="zh-CN"/>
            </a:p>
          </p:txBody>
        </p:sp>
      </p:grpSp>
      <p:sp>
        <p:nvSpPr>
          <p:cNvPr id="426" name="Text Box426"/>
          <p:cNvSpPr txBox="1"/>
          <p:nvPr/>
        </p:nvSpPr>
        <p:spPr>
          <a:xfrm>
            <a:off x="1755013" y="592785"/>
            <a:ext cx="5670195" cy="359969"/>
          </a:xfrm>
          <a:prstGeom prst="rect">
            <a:avLst/>
          </a:prstGeom>
        </p:spPr>
        <p:txBody>
          <a:bodyPr wrap="square" lIns="0" tIns="0" rIns="0" rtlCol="0">
            <a:spAutoFit/>
          </a:bodyPr>
          <a:lstStyle/>
          <a:p>
            <a:pPr algn="l">
              <a:lnSpc>
                <a:spcPts val="0"/>
              </a:lnSpc>
            </a:pPr>
            <a:endParaRPr/>
          </a:p>
          <a:p>
            <a:pPr algn="l" rtl="0">
              <a:lnSpc>
                <a:spcPts val="2834"/>
              </a:lnSpc>
            </a:pPr>
            <a:r>
              <a:rPr lang="en-US" altLang="zh-CN" sz="2400" b="1" spc="0" dirty="0">
                <a:solidFill>
                  <a:srgbClr val="0000FF"/>
                </a:solidFill>
                <a:latin typeface="Century Schoolbook"/>
                <a:ea typeface="Century Schoolbook"/>
                <a:cs typeface="Century Schoolbook"/>
              </a:rPr>
              <a:t>SCHEMTIC</a:t>
            </a:r>
            <a:r>
              <a:rPr lang="en-US" altLang="zh-CN" sz="2400" b="1" spc="-14" dirty="0">
                <a:solidFill>
                  <a:srgbClr val="0000FF"/>
                </a:solidFill>
                <a:latin typeface="Century Schoolbook"/>
                <a:ea typeface="Century Schoolbook"/>
                <a:cs typeface="Century Schoolbook"/>
              </a:rPr>
              <a:t> </a:t>
            </a:r>
            <a:r>
              <a:rPr lang="en-US" altLang="zh-CN" sz="2400" b="1" spc="2" dirty="0">
                <a:solidFill>
                  <a:srgbClr val="0000FF"/>
                </a:solidFill>
                <a:latin typeface="Century Schoolbook"/>
                <a:ea typeface="Century Schoolbook"/>
                <a:cs typeface="Century Schoolbook"/>
              </a:rPr>
              <a:t>DIAGRAM</a:t>
            </a:r>
            <a:r>
              <a:rPr lang="en-US" altLang="zh-CN" sz="2400" b="1" spc="-22" dirty="0">
                <a:solidFill>
                  <a:srgbClr val="0000FF"/>
                </a:solidFill>
                <a:latin typeface="Century Schoolbook"/>
                <a:ea typeface="Century Schoolbook"/>
                <a:cs typeface="Century Schoolbook"/>
              </a:rPr>
              <a:t> </a:t>
            </a:r>
            <a:r>
              <a:rPr lang="en-US" altLang="zh-CN" sz="2400" b="1" spc="0" dirty="0">
                <a:solidFill>
                  <a:srgbClr val="0000FF"/>
                </a:solidFill>
                <a:latin typeface="Century Schoolbook"/>
                <a:ea typeface="Century Schoolbook"/>
                <a:cs typeface="Century Schoolbook"/>
              </a:rPr>
              <a:t>OF</a:t>
            </a:r>
            <a:r>
              <a:rPr lang="en-US" altLang="zh-CN" sz="2400" b="1" dirty="0">
                <a:solidFill>
                  <a:srgbClr val="0000FF"/>
                </a:solidFill>
                <a:latin typeface="Century Schoolbook"/>
                <a:ea typeface="Century Schoolbook"/>
                <a:cs typeface="Century Schoolbook"/>
              </a:rPr>
              <a:t> </a:t>
            </a:r>
            <a:r>
              <a:rPr lang="en-US" altLang="zh-CN" sz="2400" b="1" spc="0" dirty="0">
                <a:solidFill>
                  <a:srgbClr val="0000FF"/>
                </a:solidFill>
                <a:latin typeface="Century Schoolbook"/>
                <a:ea typeface="Century Schoolbook"/>
                <a:cs typeface="Century Schoolbook"/>
              </a:rPr>
              <a:t>SLUDGE</a:t>
            </a:r>
            <a:endParaRPr lang="en-US" altLang="zh-CN" sz="2400">
              <a:latin typeface="Century Schoolbook"/>
              <a:ea typeface="Century Schoolbook"/>
              <a:cs typeface="Century Schoolbook"/>
            </a:endParaRPr>
          </a:p>
        </p:txBody>
      </p:sp>
      <p:sp>
        <p:nvSpPr>
          <p:cNvPr id="427" name="Text Box427"/>
          <p:cNvSpPr txBox="1"/>
          <p:nvPr/>
        </p:nvSpPr>
        <p:spPr>
          <a:xfrm>
            <a:off x="2979166" y="958545"/>
            <a:ext cx="3222651" cy="359969"/>
          </a:xfrm>
          <a:prstGeom prst="rect">
            <a:avLst/>
          </a:prstGeom>
        </p:spPr>
        <p:txBody>
          <a:bodyPr wrap="square" lIns="0" tIns="0" rIns="0" rtlCol="0">
            <a:spAutoFit/>
          </a:bodyPr>
          <a:lstStyle/>
          <a:p>
            <a:pPr algn="l">
              <a:lnSpc>
                <a:spcPts val="0"/>
              </a:lnSpc>
            </a:pPr>
            <a:endParaRPr/>
          </a:p>
          <a:p>
            <a:pPr algn="l" rtl="0">
              <a:lnSpc>
                <a:spcPts val="2834"/>
              </a:lnSpc>
            </a:pPr>
            <a:r>
              <a:rPr lang="en-US" altLang="zh-CN" sz="2400" b="1" spc="1" dirty="0">
                <a:solidFill>
                  <a:srgbClr val="0000FF"/>
                </a:solidFill>
                <a:latin typeface="Century Schoolbook"/>
                <a:ea typeface="Century Schoolbook"/>
                <a:cs typeface="Century Schoolbook"/>
              </a:rPr>
              <a:t>THICKENING</a:t>
            </a:r>
            <a:r>
              <a:rPr lang="en-US" altLang="zh-CN" sz="2400" b="1" spc="-22" dirty="0">
                <a:solidFill>
                  <a:srgbClr val="0000FF"/>
                </a:solidFill>
                <a:latin typeface="Century Schoolbook"/>
                <a:ea typeface="Century Schoolbook"/>
                <a:cs typeface="Century Schoolbook"/>
              </a:rPr>
              <a:t> </a:t>
            </a:r>
            <a:r>
              <a:rPr lang="en-US" altLang="zh-CN" sz="2400" b="1" spc="2" dirty="0">
                <a:solidFill>
                  <a:srgbClr val="0000FF"/>
                </a:solidFill>
                <a:latin typeface="Century Schoolbook"/>
                <a:ea typeface="Century Schoolbook"/>
                <a:cs typeface="Century Schoolbook"/>
              </a:rPr>
              <a:t>UNIT</a:t>
            </a:r>
            <a:endParaRPr lang="en-US" altLang="zh-CN" sz="2400">
              <a:latin typeface="Century Schoolbook"/>
              <a:ea typeface="Century Schoolbook"/>
              <a:cs typeface="Century Schoolbook"/>
            </a:endParaRPr>
          </a:p>
        </p:txBody>
      </p:sp>
      <p:sp>
        <p:nvSpPr>
          <p:cNvPr id="428" name="Text Box428"/>
          <p:cNvSpPr txBox="1"/>
          <p:nvPr/>
        </p:nvSpPr>
        <p:spPr>
          <a:xfrm>
            <a:off x="877214" y="2397659"/>
            <a:ext cx="1484681"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Sludge</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from</a:t>
            </a:r>
            <a:endParaRPr lang="en-US" altLang="zh-CN" sz="1800">
              <a:latin typeface="Century Schoolbook"/>
              <a:ea typeface="Century Schoolbook"/>
              <a:cs typeface="Century Schoolbook"/>
            </a:endParaRPr>
          </a:p>
        </p:txBody>
      </p:sp>
      <p:sp>
        <p:nvSpPr>
          <p:cNvPr id="429" name="Text Box429"/>
          <p:cNvSpPr txBox="1"/>
          <p:nvPr/>
        </p:nvSpPr>
        <p:spPr>
          <a:xfrm>
            <a:off x="465430" y="2671979"/>
            <a:ext cx="2306955"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sedimentation</a:t>
            </a:r>
            <a:r>
              <a:rPr lang="en-US" altLang="zh-CN" sz="1800" b="1" spc="-7" dirty="0">
                <a:solidFill>
                  <a:srgbClr val="0000FF"/>
                </a:solidFill>
                <a:latin typeface="Century Schoolbook"/>
                <a:ea typeface="Century Schoolbook"/>
                <a:cs typeface="Century Schoolbook"/>
              </a:rPr>
              <a:t> </a:t>
            </a:r>
            <a:r>
              <a:rPr lang="en-US" altLang="zh-CN" sz="1800" b="1" spc="3" dirty="0">
                <a:solidFill>
                  <a:srgbClr val="0000FF"/>
                </a:solidFill>
                <a:latin typeface="Century Schoolbook"/>
                <a:ea typeface="Century Schoolbook"/>
                <a:cs typeface="Century Schoolbook"/>
              </a:rPr>
              <a:t>unit</a:t>
            </a:r>
            <a:endParaRPr lang="en-US" altLang="zh-CN" sz="1800">
              <a:latin typeface="Century Schoolbook"/>
              <a:ea typeface="Century Schoolbook"/>
              <a:cs typeface="Century Schoolbook"/>
            </a:endParaRPr>
          </a:p>
        </p:txBody>
      </p:sp>
      <p:sp>
        <p:nvSpPr>
          <p:cNvPr id="430" name="Text Box430"/>
          <p:cNvSpPr txBox="1"/>
          <p:nvPr/>
        </p:nvSpPr>
        <p:spPr>
          <a:xfrm>
            <a:off x="5835650" y="2483383"/>
            <a:ext cx="2082698"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Sludge</a:t>
            </a:r>
            <a:r>
              <a:rPr lang="en-US" altLang="zh-CN" sz="1800" b="1" dirty="0">
                <a:solidFill>
                  <a:srgbClr val="0000FF"/>
                </a:solidFill>
                <a:latin typeface="Century Schoolbook"/>
                <a:ea typeface="Century Schoolbook"/>
                <a:cs typeface="Century Schoolbook"/>
              </a:rPr>
              <a:t> </a:t>
            </a:r>
            <a:r>
              <a:rPr lang="en-US" altLang="zh-CN" sz="1800" b="1" spc="1" dirty="0">
                <a:solidFill>
                  <a:srgbClr val="0000FF"/>
                </a:solidFill>
                <a:latin typeface="Century Schoolbook"/>
                <a:ea typeface="Century Schoolbook"/>
                <a:cs typeface="Century Schoolbook"/>
              </a:rPr>
              <a:t>discharge</a:t>
            </a:r>
            <a:endParaRPr lang="en-US" altLang="zh-CN" sz="1800">
              <a:latin typeface="Century Schoolbook"/>
              <a:ea typeface="Century Schoolbook"/>
              <a:cs typeface="Century Schoolbook"/>
            </a:endParaRPr>
          </a:p>
        </p:txBody>
      </p:sp>
      <p:sp>
        <p:nvSpPr>
          <p:cNvPr id="431" name="Text Box431"/>
          <p:cNvSpPr txBox="1"/>
          <p:nvPr/>
        </p:nvSpPr>
        <p:spPr>
          <a:xfrm>
            <a:off x="3248914" y="5495697"/>
            <a:ext cx="2074469"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FF"/>
                </a:solidFill>
                <a:latin typeface="Century Schoolbook"/>
                <a:ea typeface="Century Schoolbook"/>
                <a:cs typeface="Century Schoolbook"/>
              </a:rPr>
              <a:t>Sludge</a:t>
            </a:r>
            <a:r>
              <a:rPr lang="en-US" altLang="zh-CN" sz="1800" b="1"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to</a:t>
            </a:r>
            <a:r>
              <a:rPr lang="en-US" altLang="zh-CN" sz="1800" b="1" spc="-9"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recycle</a:t>
            </a:r>
            <a:endParaRPr lang="en-US" altLang="zh-CN" sz="1800">
              <a:latin typeface="Century Schoolbook"/>
              <a:ea typeface="Century Schoolbook"/>
              <a:cs typeface="Century Schoolbook"/>
            </a:endParaRPr>
          </a:p>
        </p:txBody>
      </p:sp>
      <p:sp>
        <p:nvSpPr>
          <p:cNvPr id="432" name="Text Box432"/>
          <p:cNvSpPr txBox="1"/>
          <p:nvPr/>
        </p:nvSpPr>
        <p:spPr>
          <a:xfrm>
            <a:off x="3994404" y="5770017"/>
            <a:ext cx="584683"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FF"/>
                </a:solidFill>
                <a:latin typeface="Century Schoolbook"/>
                <a:ea typeface="Century Schoolbook"/>
                <a:cs typeface="Century Schoolbook"/>
              </a:rPr>
              <a:t>tank</a:t>
            </a:r>
            <a:endParaRPr lang="en-US" altLang="zh-CN" sz="1800">
              <a:latin typeface="Century Schoolbook"/>
              <a:ea typeface="Century Schoolbook"/>
              <a:cs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ath33"/>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34" name="Text Box34"/>
          <p:cNvSpPr txBox="1"/>
          <p:nvPr/>
        </p:nvSpPr>
        <p:spPr>
          <a:xfrm>
            <a:off x="3006598" y="343607"/>
            <a:ext cx="3169833" cy="561793"/>
          </a:xfrm>
          <a:prstGeom prst="rect">
            <a:avLst/>
          </a:prstGeom>
        </p:spPr>
        <p:txBody>
          <a:bodyPr wrap="square" lIns="0" tIns="0" rIns="0" rtlCol="0">
            <a:spAutoFit/>
          </a:bodyPr>
          <a:lstStyle/>
          <a:p>
            <a:pPr algn="l">
              <a:lnSpc>
                <a:spcPts val="0"/>
              </a:lnSpc>
            </a:pPr>
            <a:endParaRPr/>
          </a:p>
          <a:p>
            <a:pPr algn="l" rtl="0">
              <a:lnSpc>
                <a:spcPts val="4424"/>
              </a:lnSpc>
            </a:pPr>
            <a:r>
              <a:rPr lang="en-US" altLang="zh-CN" sz="4000" b="1" spc="0" dirty="0">
                <a:solidFill>
                  <a:srgbClr val="0070C0"/>
                </a:solidFill>
                <a:latin typeface="Times New Roman"/>
                <a:ea typeface="Times New Roman"/>
                <a:cs typeface="Times New Roman"/>
              </a:rPr>
              <a:t>Design</a:t>
            </a:r>
            <a:r>
              <a:rPr lang="en-US" altLang="zh-CN" sz="4000" b="1" spc="-5" dirty="0">
                <a:solidFill>
                  <a:srgbClr val="0070C0"/>
                </a:solidFill>
                <a:latin typeface="Times New Roman"/>
                <a:ea typeface="Times New Roman"/>
                <a:cs typeface="Times New Roman"/>
              </a:rPr>
              <a:t> </a:t>
            </a:r>
            <a:r>
              <a:rPr lang="en-US" altLang="zh-CN" sz="4000" b="1" spc="0" dirty="0">
                <a:solidFill>
                  <a:srgbClr val="0070C0"/>
                </a:solidFill>
                <a:latin typeface="Times New Roman"/>
                <a:ea typeface="Times New Roman"/>
                <a:cs typeface="Times New Roman"/>
              </a:rPr>
              <a:t>of</a:t>
            </a:r>
            <a:r>
              <a:rPr lang="en-US" altLang="zh-CN" sz="4000" b="1" dirty="0">
                <a:solidFill>
                  <a:srgbClr val="0070C0"/>
                </a:solidFill>
                <a:latin typeface="Times New Roman"/>
                <a:ea typeface="Times New Roman"/>
                <a:cs typeface="Times New Roman"/>
              </a:rPr>
              <a:t> </a:t>
            </a:r>
            <a:r>
              <a:rPr lang="en-US" altLang="zh-CN" sz="4000" b="1" spc="0" dirty="0">
                <a:solidFill>
                  <a:srgbClr val="0070C0"/>
                </a:solidFill>
                <a:latin typeface="Times New Roman"/>
                <a:ea typeface="Times New Roman"/>
                <a:cs typeface="Times New Roman"/>
              </a:rPr>
              <a:t>ETP</a:t>
            </a:r>
            <a:endParaRPr lang="en-US" altLang="zh-CN" sz="4000">
              <a:latin typeface="Times New Roman"/>
              <a:ea typeface="Times New Roman"/>
              <a:cs typeface="Times New Roman"/>
            </a:endParaRPr>
          </a:p>
        </p:txBody>
      </p:sp>
      <p:sp>
        <p:nvSpPr>
          <p:cNvPr id="35" name="Text Box35"/>
          <p:cNvSpPr txBox="1"/>
          <p:nvPr/>
        </p:nvSpPr>
        <p:spPr>
          <a:xfrm>
            <a:off x="320040" y="1176701"/>
            <a:ext cx="5514981" cy="308734"/>
          </a:xfrm>
          <a:prstGeom prst="rect">
            <a:avLst/>
          </a:prstGeom>
        </p:spPr>
        <p:txBody>
          <a:bodyPr wrap="square" lIns="0" tIns="0" rIns="0" rtlCol="0">
            <a:spAutoFit/>
          </a:bodyPr>
          <a:lstStyle/>
          <a:p>
            <a:pPr algn="l">
              <a:lnSpc>
                <a:spcPts val="0"/>
              </a:lnSpc>
            </a:pPr>
            <a:endParaRPr/>
          </a:p>
          <a:p>
            <a:pPr algn="l" rtl="0">
              <a:lnSpc>
                <a:spcPts val="2431"/>
              </a:lnSpc>
            </a:pPr>
            <a:r>
              <a:rPr lang="en-US" altLang="zh-CN" sz="2200" b="1" spc="-2" dirty="0">
                <a:solidFill>
                  <a:srgbClr val="0000FF"/>
                </a:solidFill>
                <a:latin typeface="Times New Roman"/>
                <a:ea typeface="Times New Roman"/>
                <a:cs typeface="Times New Roman"/>
              </a:rPr>
              <a:t>The</a:t>
            </a:r>
            <a:r>
              <a:rPr lang="en-US" altLang="zh-CN" sz="2200" b="1" dirty="0">
                <a:solidFill>
                  <a:srgbClr val="0000FF"/>
                </a:solidFill>
                <a:latin typeface="Times New Roman"/>
                <a:ea typeface="Times New Roman"/>
                <a:cs typeface="Times New Roman"/>
              </a:rPr>
              <a:t> </a:t>
            </a:r>
            <a:r>
              <a:rPr lang="en-US" altLang="zh-CN" sz="2200" b="1" spc="-1" dirty="0">
                <a:solidFill>
                  <a:srgbClr val="0000FF"/>
                </a:solidFill>
                <a:latin typeface="Times New Roman"/>
                <a:ea typeface="Times New Roman"/>
                <a:cs typeface="Times New Roman"/>
              </a:rPr>
              <a:t>design</a:t>
            </a:r>
            <a:r>
              <a:rPr lang="en-US" altLang="zh-CN" sz="2200" b="1" dirty="0">
                <a:solidFill>
                  <a:srgbClr val="0000FF"/>
                </a:solidFill>
                <a:latin typeface="Times New Roman"/>
                <a:ea typeface="Times New Roman"/>
                <a:cs typeface="Times New Roman"/>
              </a:rPr>
              <a:t> </a:t>
            </a:r>
            <a:r>
              <a:rPr lang="en-US" altLang="zh-CN" sz="2200" b="1" spc="0" dirty="0">
                <a:solidFill>
                  <a:srgbClr val="0000FF"/>
                </a:solidFill>
                <a:latin typeface="Times New Roman"/>
                <a:ea typeface="Times New Roman"/>
                <a:cs typeface="Times New Roman"/>
              </a:rPr>
              <a:t>and</a:t>
            </a:r>
            <a:r>
              <a:rPr lang="en-US" altLang="zh-CN" sz="2200" b="1" dirty="0">
                <a:solidFill>
                  <a:srgbClr val="0000FF"/>
                </a:solidFill>
                <a:latin typeface="Times New Roman"/>
                <a:ea typeface="Times New Roman"/>
                <a:cs typeface="Times New Roman"/>
              </a:rPr>
              <a:t> </a:t>
            </a:r>
            <a:r>
              <a:rPr lang="en-US" altLang="zh-CN" sz="2200" b="1" spc="-4" dirty="0">
                <a:solidFill>
                  <a:srgbClr val="0000FF"/>
                </a:solidFill>
                <a:latin typeface="Times New Roman"/>
                <a:ea typeface="Times New Roman"/>
                <a:cs typeface="Times New Roman"/>
              </a:rPr>
              <a:t>size</a:t>
            </a:r>
            <a:r>
              <a:rPr lang="en-US" altLang="zh-CN" sz="2200" b="1" spc="7" dirty="0">
                <a:solidFill>
                  <a:srgbClr val="0000FF"/>
                </a:solidFill>
                <a:latin typeface="Times New Roman"/>
                <a:ea typeface="Times New Roman"/>
                <a:cs typeface="Times New Roman"/>
              </a:rPr>
              <a:t> </a:t>
            </a:r>
            <a:r>
              <a:rPr lang="en-US" altLang="zh-CN" sz="2200" b="1" spc="0" dirty="0">
                <a:solidFill>
                  <a:srgbClr val="0000FF"/>
                </a:solidFill>
                <a:latin typeface="Times New Roman"/>
                <a:ea typeface="Times New Roman"/>
                <a:cs typeface="Times New Roman"/>
              </a:rPr>
              <a:t>of</a:t>
            </a:r>
            <a:r>
              <a:rPr lang="en-US" altLang="zh-CN" sz="2200" b="1" dirty="0">
                <a:solidFill>
                  <a:srgbClr val="0000FF"/>
                </a:solidFill>
                <a:latin typeface="Times New Roman"/>
                <a:ea typeface="Times New Roman"/>
                <a:cs typeface="Times New Roman"/>
              </a:rPr>
              <a:t> </a:t>
            </a:r>
            <a:r>
              <a:rPr lang="en-US" altLang="zh-CN" sz="2200" b="1" spc="0" dirty="0">
                <a:solidFill>
                  <a:srgbClr val="0000FF"/>
                </a:solidFill>
                <a:latin typeface="Times New Roman"/>
                <a:ea typeface="Times New Roman"/>
                <a:cs typeface="Times New Roman"/>
              </a:rPr>
              <a:t>the</a:t>
            </a:r>
            <a:r>
              <a:rPr lang="en-US" altLang="zh-CN" sz="2200" b="1" dirty="0">
                <a:solidFill>
                  <a:srgbClr val="0000FF"/>
                </a:solidFill>
                <a:latin typeface="Times New Roman"/>
                <a:ea typeface="Times New Roman"/>
                <a:cs typeface="Times New Roman"/>
              </a:rPr>
              <a:t> </a:t>
            </a:r>
            <a:r>
              <a:rPr lang="en-US" altLang="zh-CN" sz="2200" b="1" spc="-3" dirty="0">
                <a:solidFill>
                  <a:srgbClr val="0000FF"/>
                </a:solidFill>
                <a:latin typeface="Times New Roman"/>
                <a:ea typeface="Times New Roman"/>
                <a:cs typeface="Times New Roman"/>
              </a:rPr>
              <a:t>ETP</a:t>
            </a:r>
            <a:r>
              <a:rPr lang="en-US" altLang="zh-CN" sz="2200" b="1" spc="-120" dirty="0">
                <a:solidFill>
                  <a:srgbClr val="0000FF"/>
                </a:solidFill>
                <a:latin typeface="Times New Roman"/>
                <a:ea typeface="Times New Roman"/>
                <a:cs typeface="Times New Roman"/>
              </a:rPr>
              <a:t> </a:t>
            </a:r>
            <a:r>
              <a:rPr lang="en-US" altLang="zh-CN" sz="2200" b="1" spc="-1" dirty="0">
                <a:solidFill>
                  <a:srgbClr val="0000FF"/>
                </a:solidFill>
                <a:latin typeface="Times New Roman"/>
                <a:ea typeface="Times New Roman"/>
                <a:cs typeface="Times New Roman"/>
              </a:rPr>
              <a:t>depends</a:t>
            </a:r>
            <a:r>
              <a:rPr lang="en-US" altLang="zh-CN" sz="2200" b="1" spc="9" dirty="0">
                <a:solidFill>
                  <a:srgbClr val="0000FF"/>
                </a:solidFill>
                <a:latin typeface="Times New Roman"/>
                <a:ea typeface="Times New Roman"/>
                <a:cs typeface="Times New Roman"/>
              </a:rPr>
              <a:t> </a:t>
            </a:r>
            <a:r>
              <a:rPr lang="en-US" altLang="zh-CN" sz="2200" b="1" spc="0" dirty="0">
                <a:solidFill>
                  <a:srgbClr val="0000FF"/>
                </a:solidFill>
                <a:latin typeface="Times New Roman"/>
                <a:ea typeface="Times New Roman"/>
                <a:cs typeface="Times New Roman"/>
              </a:rPr>
              <a:t>upon:</a:t>
            </a:r>
            <a:endParaRPr lang="en-US" altLang="zh-CN" sz="2200">
              <a:latin typeface="Times New Roman"/>
              <a:ea typeface="Times New Roman"/>
              <a:cs typeface="Times New Roman"/>
            </a:endParaRPr>
          </a:p>
        </p:txBody>
      </p:sp>
      <p:sp>
        <p:nvSpPr>
          <p:cNvPr id="36" name="Text Box36"/>
          <p:cNvSpPr txBox="1"/>
          <p:nvPr/>
        </p:nvSpPr>
        <p:spPr>
          <a:xfrm>
            <a:off x="320040" y="1541329"/>
            <a:ext cx="6684427" cy="312979"/>
          </a:xfrm>
          <a:prstGeom prst="rect">
            <a:avLst/>
          </a:prstGeom>
        </p:spPr>
        <p:txBody>
          <a:bodyPr wrap="square" lIns="0" tIns="0" rIns="0" rtlCol="0">
            <a:spAutoFit/>
          </a:bodyPr>
          <a:lstStyle/>
          <a:p>
            <a:pPr algn="l">
              <a:lnSpc>
                <a:spcPts val="0"/>
              </a:lnSpc>
            </a:pPr>
            <a:endParaRPr/>
          </a:p>
          <a:p>
            <a:pPr algn="l" rtl="0">
              <a:lnSpc>
                <a:spcPts val="2464"/>
              </a:lnSpc>
            </a:pPr>
            <a:r>
              <a:rPr lang="en-US" altLang="zh-CN" sz="2200" spc="0" dirty="0">
                <a:solidFill>
                  <a:srgbClr val="000000"/>
                </a:solidFill>
                <a:latin typeface="Arial"/>
                <a:ea typeface="Arial"/>
                <a:cs typeface="Arial"/>
              </a:rPr>
              <a:t>•</a:t>
            </a:r>
            <a:r>
              <a:rPr lang="en-US" altLang="zh-CN" sz="2200" spc="1319" dirty="0">
                <a:solidFill>
                  <a:srgbClr val="000000"/>
                </a:solidFill>
                <a:latin typeface="Arial"/>
                <a:ea typeface="Arial"/>
                <a:cs typeface="Arial"/>
              </a:rPr>
              <a:t> </a:t>
            </a:r>
            <a:r>
              <a:rPr lang="en-US" altLang="zh-CN" sz="2200" spc="0" dirty="0">
                <a:solidFill>
                  <a:srgbClr val="000000"/>
                </a:solidFill>
                <a:latin typeface="Times New Roman"/>
                <a:ea typeface="Times New Roman"/>
                <a:cs typeface="Times New Roman"/>
              </a:rPr>
              <a:t>Quantity</a:t>
            </a:r>
            <a:r>
              <a:rPr lang="en-US" altLang="zh-CN" sz="2200" spc="-7"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and</a:t>
            </a:r>
            <a:r>
              <a:rPr lang="en-US" altLang="zh-CN" sz="2200"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quality</a:t>
            </a:r>
            <a:r>
              <a:rPr lang="en-US" altLang="zh-CN" sz="2200" spc="-9"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of</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the</a:t>
            </a:r>
            <a:r>
              <a:rPr lang="en-US" altLang="zh-CN" sz="2200"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industries</a:t>
            </a:r>
            <a:r>
              <a:rPr lang="en-US" altLang="zh-CN" sz="2200" spc="-20" dirty="0">
                <a:solidFill>
                  <a:srgbClr val="000000"/>
                </a:solidFill>
                <a:latin typeface="Times New Roman"/>
                <a:ea typeface="Times New Roman"/>
                <a:cs typeface="Times New Roman"/>
              </a:rPr>
              <a:t> </a:t>
            </a:r>
            <a:r>
              <a:rPr lang="en-US" altLang="zh-CN" sz="2200" spc="-5" dirty="0">
                <a:solidFill>
                  <a:srgbClr val="000000"/>
                </a:solidFill>
                <a:latin typeface="Times New Roman"/>
                <a:ea typeface="Times New Roman"/>
                <a:cs typeface="Times New Roman"/>
              </a:rPr>
              <a:t>discharge</a:t>
            </a:r>
            <a:r>
              <a:rPr lang="en-US" altLang="zh-CN" sz="2200" dirty="0">
                <a:solidFill>
                  <a:srgbClr val="000000"/>
                </a:solidFill>
                <a:latin typeface="Times New Roman"/>
                <a:ea typeface="Times New Roman"/>
                <a:cs typeface="Times New Roman"/>
              </a:rPr>
              <a:t> </a:t>
            </a:r>
            <a:r>
              <a:rPr lang="en-US" altLang="zh-CN" sz="2200" spc="-4" dirty="0">
                <a:solidFill>
                  <a:srgbClr val="000000"/>
                </a:solidFill>
                <a:latin typeface="Times New Roman"/>
                <a:ea typeface="Times New Roman"/>
                <a:cs typeface="Times New Roman"/>
              </a:rPr>
              <a:t>effluent.</a:t>
            </a:r>
            <a:endParaRPr lang="en-US" altLang="zh-CN" sz="2200">
              <a:latin typeface="Times New Roman"/>
              <a:ea typeface="Times New Roman"/>
              <a:cs typeface="Times New Roman"/>
            </a:endParaRPr>
          </a:p>
        </p:txBody>
      </p:sp>
      <p:sp>
        <p:nvSpPr>
          <p:cNvPr id="37" name="Text Box37"/>
          <p:cNvSpPr txBox="1"/>
          <p:nvPr/>
        </p:nvSpPr>
        <p:spPr>
          <a:xfrm>
            <a:off x="320040" y="2279602"/>
            <a:ext cx="2335196" cy="312638"/>
          </a:xfrm>
          <a:prstGeom prst="rect">
            <a:avLst/>
          </a:prstGeom>
        </p:spPr>
        <p:txBody>
          <a:bodyPr wrap="square" lIns="0" tIns="0" rIns="0" rtlCol="0">
            <a:spAutoFit/>
          </a:bodyPr>
          <a:lstStyle/>
          <a:p>
            <a:pPr algn="l">
              <a:lnSpc>
                <a:spcPts val="0"/>
              </a:lnSpc>
            </a:pPr>
            <a:endParaRPr/>
          </a:p>
          <a:p>
            <a:pPr algn="l" rtl="0">
              <a:lnSpc>
                <a:spcPts val="2462"/>
              </a:lnSpc>
            </a:pPr>
            <a:r>
              <a:rPr lang="en-US" altLang="zh-CN" sz="2200" spc="0" dirty="0">
                <a:solidFill>
                  <a:srgbClr val="000000"/>
                </a:solidFill>
                <a:latin typeface="Arial"/>
                <a:ea typeface="Arial"/>
                <a:cs typeface="Arial"/>
              </a:rPr>
              <a:t>•</a:t>
            </a:r>
            <a:r>
              <a:rPr lang="en-US" altLang="zh-CN" sz="2200" spc="1319" dirty="0">
                <a:solidFill>
                  <a:srgbClr val="000000"/>
                </a:solidFill>
                <a:latin typeface="Arial"/>
                <a:ea typeface="Arial"/>
                <a:cs typeface="Arial"/>
              </a:rPr>
              <a:t> </a:t>
            </a:r>
            <a:r>
              <a:rPr lang="en-US" altLang="zh-CN" sz="2200" spc="0" dirty="0">
                <a:solidFill>
                  <a:srgbClr val="000000"/>
                </a:solidFill>
                <a:latin typeface="Times New Roman"/>
                <a:ea typeface="Times New Roman"/>
                <a:cs typeface="Times New Roman"/>
              </a:rPr>
              <a:t>Land</a:t>
            </a:r>
            <a:r>
              <a:rPr lang="en-US" altLang="zh-CN" sz="2200" dirty="0">
                <a:solidFill>
                  <a:srgbClr val="000000"/>
                </a:solidFill>
                <a:latin typeface="Times New Roman"/>
                <a:ea typeface="Times New Roman"/>
                <a:cs typeface="Times New Roman"/>
              </a:rPr>
              <a:t> </a:t>
            </a:r>
            <a:r>
              <a:rPr lang="en-US" altLang="zh-CN" sz="2200" spc="-10" dirty="0">
                <a:solidFill>
                  <a:srgbClr val="000000"/>
                </a:solidFill>
                <a:latin typeface="Times New Roman"/>
                <a:ea typeface="Times New Roman"/>
                <a:cs typeface="Times New Roman"/>
              </a:rPr>
              <a:t>availability.</a:t>
            </a:r>
            <a:endParaRPr lang="en-US" altLang="zh-CN" sz="2200">
              <a:latin typeface="Times New Roman"/>
              <a:ea typeface="Times New Roman"/>
              <a:cs typeface="Times New Roman"/>
            </a:endParaRPr>
          </a:p>
        </p:txBody>
      </p:sp>
      <p:sp>
        <p:nvSpPr>
          <p:cNvPr id="38" name="Text Box38"/>
          <p:cNvSpPr txBox="1"/>
          <p:nvPr/>
        </p:nvSpPr>
        <p:spPr>
          <a:xfrm>
            <a:off x="320040" y="3017472"/>
            <a:ext cx="8025708" cy="1050254"/>
          </a:xfrm>
          <a:prstGeom prst="rect">
            <a:avLst/>
          </a:prstGeom>
        </p:spPr>
        <p:txBody>
          <a:bodyPr wrap="square" lIns="0" tIns="0" rIns="0" rtlCol="0">
            <a:spAutoFit/>
          </a:bodyPr>
          <a:lstStyle/>
          <a:p>
            <a:pPr algn="l">
              <a:lnSpc>
                <a:spcPts val="0"/>
              </a:lnSpc>
            </a:pPr>
            <a:endParaRPr/>
          </a:p>
          <a:p>
            <a:pPr algn="l" rtl="0">
              <a:lnSpc>
                <a:spcPts val="4135"/>
              </a:lnSpc>
            </a:pPr>
            <a:r>
              <a:rPr lang="en-US" altLang="zh-CN" sz="2200" spc="0" dirty="0">
                <a:solidFill>
                  <a:srgbClr val="000000"/>
                </a:solidFill>
                <a:latin typeface="Arial"/>
                <a:ea typeface="Arial"/>
                <a:cs typeface="Arial"/>
              </a:rPr>
              <a:t>•</a:t>
            </a:r>
            <a:r>
              <a:rPr lang="en-US" altLang="zh-CN" sz="2200" spc="1319" dirty="0">
                <a:solidFill>
                  <a:srgbClr val="000000"/>
                </a:solidFill>
                <a:latin typeface="Arial"/>
                <a:ea typeface="Arial"/>
                <a:cs typeface="Arial"/>
              </a:rPr>
              <a:t> </a:t>
            </a:r>
            <a:r>
              <a:rPr lang="en-US" altLang="zh-CN" sz="2200" spc="0" dirty="0">
                <a:solidFill>
                  <a:srgbClr val="000000"/>
                </a:solidFill>
                <a:latin typeface="Times New Roman"/>
                <a:ea typeface="Times New Roman"/>
                <a:cs typeface="Times New Roman"/>
              </a:rPr>
              <a:t>Monetary</a:t>
            </a:r>
            <a:r>
              <a:rPr lang="en-US" altLang="zh-CN" sz="2200" spc="-9"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considerations</a:t>
            </a:r>
            <a:r>
              <a:rPr lang="en-US" altLang="zh-CN" sz="2200" spc="9"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for</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construction,</a:t>
            </a:r>
            <a:r>
              <a:rPr lang="en-US" altLang="zh-CN" sz="2200"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operation</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&amp;</a:t>
            </a:r>
            <a:r>
              <a:rPr lang="en-US" altLang="zh-CN" sz="2200" spc="6"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maintenance.</a:t>
            </a:r>
            <a:r>
              <a:rPr lang="en-US" altLang="zh-CN" sz="2200" dirty="0">
                <a:solidFill>
                  <a:srgbClr val="000000"/>
                </a:solidFill>
                <a:latin typeface="Times New Roman"/>
                <a:ea typeface="Times New Roman"/>
                <a:cs typeface="Times New Roman"/>
              </a:rPr>
              <a:t> </a:t>
            </a:r>
            <a:r>
              <a:rPr lang="en-US" altLang="zh-CN" sz="2200" spc="0" dirty="0">
                <a:solidFill>
                  <a:srgbClr val="0000FF"/>
                </a:solidFill>
                <a:latin typeface="Arial"/>
                <a:ea typeface="Arial"/>
                <a:cs typeface="Arial"/>
              </a:rPr>
              <a:t>•</a:t>
            </a:r>
            <a:r>
              <a:rPr lang="en-US" altLang="zh-CN" sz="2200" spc="1319" dirty="0">
                <a:solidFill>
                  <a:srgbClr val="0000FF"/>
                </a:solidFill>
                <a:latin typeface="Arial"/>
                <a:ea typeface="Arial"/>
                <a:cs typeface="Arial"/>
              </a:rPr>
              <a:t> </a:t>
            </a:r>
            <a:r>
              <a:rPr lang="en-US" altLang="zh-CN" sz="2200" b="1" spc="-11" dirty="0">
                <a:solidFill>
                  <a:srgbClr val="0000FF"/>
                </a:solidFill>
                <a:latin typeface="Times New Roman"/>
                <a:ea typeface="Times New Roman"/>
                <a:cs typeface="Times New Roman"/>
              </a:rPr>
              <a:t>Area</a:t>
            </a:r>
            <a:r>
              <a:rPr lang="en-US" altLang="zh-CN" sz="2200" b="1" dirty="0">
                <a:solidFill>
                  <a:srgbClr val="0000FF"/>
                </a:solidFill>
                <a:latin typeface="Times New Roman"/>
                <a:ea typeface="Times New Roman"/>
                <a:cs typeface="Times New Roman"/>
              </a:rPr>
              <a:t> </a:t>
            </a:r>
            <a:r>
              <a:rPr lang="en-US" altLang="zh-CN" sz="2200" b="1" spc="-1" dirty="0">
                <a:solidFill>
                  <a:srgbClr val="0000FF"/>
                </a:solidFill>
                <a:latin typeface="Times New Roman"/>
                <a:ea typeface="Times New Roman"/>
                <a:cs typeface="Times New Roman"/>
              </a:rPr>
              <a:t>dimension</a:t>
            </a:r>
            <a:r>
              <a:rPr lang="en-US" altLang="zh-CN" sz="2200" b="1" spc="18" dirty="0">
                <a:solidFill>
                  <a:srgbClr val="0000FF"/>
                </a:solidFill>
                <a:latin typeface="Times New Roman"/>
                <a:ea typeface="Times New Roman"/>
                <a:cs typeface="Times New Roman"/>
              </a:rPr>
              <a:t> </a:t>
            </a:r>
            <a:r>
              <a:rPr lang="en-US" altLang="zh-CN" sz="2200" b="1" spc="0" dirty="0">
                <a:solidFill>
                  <a:srgbClr val="0000FF"/>
                </a:solidFill>
                <a:latin typeface="Times New Roman"/>
                <a:ea typeface="Times New Roman"/>
                <a:cs typeface="Times New Roman"/>
              </a:rPr>
              <a:t>depends</a:t>
            </a:r>
            <a:r>
              <a:rPr lang="en-US" altLang="zh-CN" sz="2200" b="1" spc="8" dirty="0">
                <a:solidFill>
                  <a:srgbClr val="0000FF"/>
                </a:solidFill>
                <a:latin typeface="Times New Roman"/>
                <a:ea typeface="Times New Roman"/>
                <a:cs typeface="Times New Roman"/>
              </a:rPr>
              <a:t> </a:t>
            </a:r>
            <a:r>
              <a:rPr lang="en-US" altLang="zh-CN" sz="2200" b="1" spc="0" dirty="0">
                <a:solidFill>
                  <a:srgbClr val="0000FF"/>
                </a:solidFill>
                <a:latin typeface="Times New Roman"/>
                <a:ea typeface="Times New Roman"/>
                <a:cs typeface="Times New Roman"/>
              </a:rPr>
              <a:t>on:</a:t>
            </a:r>
            <a:endParaRPr lang="en-US" altLang="zh-CN" sz="2200">
              <a:latin typeface="Times New Roman"/>
              <a:ea typeface="Times New Roman"/>
              <a:cs typeface="Times New Roman"/>
            </a:endParaRPr>
          </a:p>
        </p:txBody>
      </p:sp>
      <p:sp>
        <p:nvSpPr>
          <p:cNvPr id="39" name="Text Box39"/>
          <p:cNvSpPr txBox="1"/>
          <p:nvPr/>
        </p:nvSpPr>
        <p:spPr>
          <a:xfrm>
            <a:off x="320040" y="4125296"/>
            <a:ext cx="259782" cy="308233"/>
          </a:xfrm>
          <a:prstGeom prst="rect">
            <a:avLst/>
          </a:prstGeom>
        </p:spPr>
        <p:txBody>
          <a:bodyPr wrap="square" lIns="0" tIns="0" rIns="0" rtlCol="0">
            <a:spAutoFit/>
          </a:bodyPr>
          <a:lstStyle/>
          <a:p>
            <a:pPr algn="l">
              <a:lnSpc>
                <a:spcPts val="0"/>
              </a:lnSpc>
            </a:pPr>
            <a:endParaRPr/>
          </a:p>
          <a:p>
            <a:pPr algn="l" rtl="0">
              <a:lnSpc>
                <a:spcPts val="2427"/>
              </a:lnSpc>
            </a:pPr>
            <a:r>
              <a:rPr lang="en-US" altLang="zh-CN" sz="2200" spc="216" dirty="0">
                <a:solidFill>
                  <a:srgbClr val="000000"/>
                </a:solidFill>
                <a:latin typeface="Wingdings"/>
                <a:ea typeface="Wingdings"/>
                <a:cs typeface="Wingdings"/>
              </a:rPr>
              <a:t></a:t>
            </a:r>
            <a:endParaRPr lang="en-US" altLang="zh-CN" sz="2200">
              <a:latin typeface="Wingdings"/>
              <a:ea typeface="Wingdings"/>
              <a:cs typeface="Wingdings"/>
            </a:endParaRPr>
          </a:p>
        </p:txBody>
      </p:sp>
      <p:sp>
        <p:nvSpPr>
          <p:cNvPr id="40" name="Text Box40"/>
          <p:cNvSpPr txBox="1"/>
          <p:nvPr/>
        </p:nvSpPr>
        <p:spPr>
          <a:xfrm>
            <a:off x="320040" y="4494758"/>
            <a:ext cx="259540" cy="307897"/>
          </a:xfrm>
          <a:prstGeom prst="rect">
            <a:avLst/>
          </a:prstGeom>
        </p:spPr>
        <p:txBody>
          <a:bodyPr wrap="square" lIns="0" tIns="0" rIns="0" rtlCol="0">
            <a:spAutoFit/>
          </a:bodyPr>
          <a:lstStyle/>
          <a:p>
            <a:pPr algn="l">
              <a:lnSpc>
                <a:spcPts val="0"/>
              </a:lnSpc>
            </a:pPr>
            <a:endParaRPr/>
          </a:p>
          <a:p>
            <a:pPr algn="l" rtl="0">
              <a:lnSpc>
                <a:spcPts val="2424"/>
              </a:lnSpc>
            </a:pPr>
            <a:r>
              <a:rPr lang="en-US" altLang="zh-CN" sz="2200" spc="214" dirty="0">
                <a:solidFill>
                  <a:srgbClr val="000000"/>
                </a:solidFill>
                <a:latin typeface="Wingdings"/>
                <a:ea typeface="Wingdings"/>
                <a:cs typeface="Wingdings"/>
              </a:rPr>
              <a:t></a:t>
            </a:r>
            <a:endParaRPr lang="en-US" altLang="zh-CN" sz="2200">
              <a:latin typeface="Wingdings"/>
              <a:ea typeface="Wingdings"/>
              <a:cs typeface="Wingdings"/>
            </a:endParaRPr>
          </a:p>
        </p:txBody>
      </p:sp>
      <p:sp>
        <p:nvSpPr>
          <p:cNvPr id="41" name="Text Box41"/>
          <p:cNvSpPr txBox="1"/>
          <p:nvPr/>
        </p:nvSpPr>
        <p:spPr>
          <a:xfrm>
            <a:off x="320040" y="4863566"/>
            <a:ext cx="259540" cy="307897"/>
          </a:xfrm>
          <a:prstGeom prst="rect">
            <a:avLst/>
          </a:prstGeom>
        </p:spPr>
        <p:txBody>
          <a:bodyPr wrap="square" lIns="0" tIns="0" rIns="0" rtlCol="0">
            <a:spAutoFit/>
          </a:bodyPr>
          <a:lstStyle/>
          <a:p>
            <a:pPr algn="l">
              <a:lnSpc>
                <a:spcPts val="0"/>
              </a:lnSpc>
            </a:pPr>
            <a:endParaRPr/>
          </a:p>
          <a:p>
            <a:pPr algn="l" rtl="0">
              <a:lnSpc>
                <a:spcPts val="2424"/>
              </a:lnSpc>
            </a:pPr>
            <a:r>
              <a:rPr lang="en-US" altLang="zh-CN" sz="2200" spc="214" dirty="0">
                <a:solidFill>
                  <a:srgbClr val="000000"/>
                </a:solidFill>
                <a:latin typeface="Wingdings"/>
                <a:ea typeface="Wingdings"/>
                <a:cs typeface="Wingdings"/>
              </a:rPr>
              <a:t></a:t>
            </a:r>
            <a:endParaRPr lang="en-US" altLang="zh-CN" sz="2200">
              <a:latin typeface="Wingdings"/>
              <a:ea typeface="Wingdings"/>
              <a:cs typeface="Wingdings"/>
            </a:endParaRPr>
          </a:p>
        </p:txBody>
      </p:sp>
      <p:sp>
        <p:nvSpPr>
          <p:cNvPr id="42" name="Text Box42"/>
          <p:cNvSpPr txBox="1"/>
          <p:nvPr/>
        </p:nvSpPr>
        <p:spPr>
          <a:xfrm>
            <a:off x="662940" y="4127529"/>
            <a:ext cx="4102394" cy="678194"/>
          </a:xfrm>
          <a:prstGeom prst="rect">
            <a:avLst/>
          </a:prstGeom>
        </p:spPr>
        <p:txBody>
          <a:bodyPr wrap="square" lIns="0" tIns="0" rIns="0" rtlCol="0">
            <a:spAutoFit/>
          </a:bodyPr>
          <a:lstStyle/>
          <a:p>
            <a:pPr algn="l">
              <a:lnSpc>
                <a:spcPts val="0"/>
              </a:lnSpc>
            </a:pPr>
            <a:endParaRPr/>
          </a:p>
          <a:p>
            <a:pPr indent="70104" algn="l" rtl="0">
              <a:lnSpc>
                <a:spcPts val="2670"/>
              </a:lnSpc>
            </a:pPr>
            <a:r>
              <a:rPr lang="en-US" altLang="zh-CN" sz="2200" spc="0" dirty="0">
                <a:solidFill>
                  <a:srgbClr val="000000"/>
                </a:solidFill>
                <a:latin typeface="Times New Roman"/>
                <a:ea typeface="Times New Roman"/>
                <a:cs typeface="Times New Roman"/>
              </a:rPr>
              <a:t>Quality</a:t>
            </a:r>
            <a:r>
              <a:rPr lang="en-US" altLang="zh-CN" sz="2200" spc="2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of</a:t>
            </a:r>
            <a:r>
              <a:rPr lang="en-US" altLang="zh-CN" sz="2200" spc="7"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wastewater</a:t>
            </a:r>
            <a:r>
              <a:rPr lang="en-US" altLang="zh-CN" sz="2200" spc="1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to</a:t>
            </a:r>
            <a:r>
              <a:rPr lang="en-US" altLang="zh-CN" sz="2200" spc="8" dirty="0">
                <a:solidFill>
                  <a:srgbClr val="000000"/>
                </a:solidFill>
                <a:latin typeface="Times New Roman"/>
                <a:ea typeface="Times New Roman"/>
                <a:cs typeface="Times New Roman"/>
              </a:rPr>
              <a:t> </a:t>
            </a:r>
            <a:r>
              <a:rPr lang="en-US" altLang="zh-CN" sz="2200" spc="4" dirty="0">
                <a:solidFill>
                  <a:srgbClr val="000000"/>
                </a:solidFill>
                <a:latin typeface="Times New Roman"/>
                <a:ea typeface="Times New Roman"/>
                <a:cs typeface="Times New Roman"/>
              </a:rPr>
              <a:t>be</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treated,</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Flow</a:t>
            </a:r>
            <a:r>
              <a:rPr lang="en-US" altLang="zh-CN" sz="2200"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rate</a:t>
            </a:r>
            <a:endParaRPr lang="en-US" altLang="zh-CN" sz="2200">
              <a:latin typeface="Times New Roman"/>
              <a:ea typeface="Times New Roman"/>
              <a:cs typeface="Times New Roman"/>
            </a:endParaRPr>
          </a:p>
        </p:txBody>
      </p:sp>
      <p:sp>
        <p:nvSpPr>
          <p:cNvPr id="43" name="Text Box43"/>
          <p:cNvSpPr txBox="1"/>
          <p:nvPr/>
        </p:nvSpPr>
        <p:spPr>
          <a:xfrm>
            <a:off x="662940" y="4865797"/>
            <a:ext cx="4547784" cy="308734"/>
          </a:xfrm>
          <a:prstGeom prst="rect">
            <a:avLst/>
          </a:prstGeom>
        </p:spPr>
        <p:txBody>
          <a:bodyPr wrap="square" lIns="0" tIns="0" rIns="0" rtlCol="0">
            <a:spAutoFit/>
          </a:bodyPr>
          <a:lstStyle/>
          <a:p>
            <a:pPr algn="l">
              <a:lnSpc>
                <a:spcPts val="0"/>
              </a:lnSpc>
            </a:pPr>
            <a:endParaRPr/>
          </a:p>
          <a:p>
            <a:pPr algn="l" rtl="0">
              <a:lnSpc>
                <a:spcPts val="2431"/>
              </a:lnSpc>
            </a:pPr>
            <a:r>
              <a:rPr lang="en-US" altLang="zh-CN" sz="2200" spc="-36" dirty="0">
                <a:solidFill>
                  <a:srgbClr val="000000"/>
                </a:solidFill>
                <a:latin typeface="Times New Roman"/>
                <a:ea typeface="Times New Roman"/>
                <a:cs typeface="Times New Roman"/>
              </a:rPr>
              <a:t>Type</a:t>
            </a:r>
            <a:r>
              <a:rPr lang="en-US" altLang="zh-CN" sz="2200"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of</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biological</a:t>
            </a:r>
            <a:r>
              <a:rPr lang="en-US" altLang="zh-CN" sz="2200" spc="-9"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treatment</a:t>
            </a:r>
            <a:r>
              <a:rPr lang="en-US" altLang="zh-CN" sz="2200" spc="4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to</a:t>
            </a:r>
            <a:r>
              <a:rPr lang="en-US" altLang="zh-CN" sz="2200" spc="-8"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be</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used</a:t>
            </a:r>
            <a:r>
              <a:rPr lang="en-US" altLang="zh-CN" sz="2200" spc="-13"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t>
            </a:r>
            <a:endParaRPr lang="en-US" altLang="zh-CN" sz="2200">
              <a:latin typeface="Times New Roman"/>
              <a:ea typeface="Times New Roman"/>
              <a:cs typeface="Times New Roman"/>
            </a:endParaRPr>
          </a:p>
        </p:txBody>
      </p:sp>
      <p:sp>
        <p:nvSpPr>
          <p:cNvPr id="44" name="Text Box44"/>
          <p:cNvSpPr txBox="1"/>
          <p:nvPr/>
        </p:nvSpPr>
        <p:spPr>
          <a:xfrm>
            <a:off x="320040" y="5599763"/>
            <a:ext cx="8008595" cy="614390"/>
          </a:xfrm>
          <a:prstGeom prst="rect">
            <a:avLst/>
          </a:prstGeom>
        </p:spPr>
        <p:txBody>
          <a:bodyPr wrap="square" lIns="0" tIns="0" rIns="0" rtlCol="0">
            <a:spAutoFit/>
          </a:bodyPr>
          <a:lstStyle/>
          <a:p>
            <a:pPr algn="l">
              <a:lnSpc>
                <a:spcPts val="0"/>
              </a:lnSpc>
            </a:pPr>
            <a:endParaRPr/>
          </a:p>
          <a:p>
            <a:pPr marL="342900" indent="-342900" algn="l" rtl="0">
              <a:lnSpc>
                <a:spcPts val="2419"/>
              </a:lnSpc>
            </a:pPr>
            <a:r>
              <a:rPr lang="en-US" altLang="zh-CN" sz="2200" spc="0" dirty="0">
                <a:solidFill>
                  <a:srgbClr val="0000FF"/>
                </a:solidFill>
                <a:latin typeface="Arial"/>
                <a:ea typeface="Arial"/>
                <a:cs typeface="Arial"/>
              </a:rPr>
              <a:t>•</a:t>
            </a:r>
            <a:r>
              <a:rPr lang="en-US" altLang="zh-CN" sz="2200" spc="1319" dirty="0">
                <a:solidFill>
                  <a:srgbClr val="0000FF"/>
                </a:solidFill>
                <a:latin typeface="Arial"/>
                <a:ea typeface="Arial"/>
                <a:cs typeface="Arial"/>
              </a:rPr>
              <a:t> </a:t>
            </a:r>
            <a:r>
              <a:rPr lang="en-US" altLang="zh-CN" sz="2200" b="1" spc="0" dirty="0">
                <a:solidFill>
                  <a:srgbClr val="0000FF"/>
                </a:solidFill>
                <a:latin typeface="Times New Roman"/>
                <a:ea typeface="Times New Roman"/>
                <a:cs typeface="Times New Roman"/>
              </a:rPr>
              <a:t>In</a:t>
            </a:r>
            <a:r>
              <a:rPr lang="en-US" altLang="zh-CN" sz="2200" b="1" spc="-5" dirty="0">
                <a:solidFill>
                  <a:srgbClr val="0000FF"/>
                </a:solidFill>
                <a:latin typeface="Times New Roman"/>
                <a:ea typeface="Times New Roman"/>
                <a:cs typeface="Times New Roman"/>
              </a:rPr>
              <a:t> </a:t>
            </a:r>
            <a:r>
              <a:rPr lang="en-US" altLang="zh-CN" sz="2200" b="1" spc="0" dirty="0">
                <a:solidFill>
                  <a:srgbClr val="0000FF"/>
                </a:solidFill>
                <a:latin typeface="Times New Roman"/>
                <a:ea typeface="Times New Roman"/>
                <a:cs typeface="Times New Roman"/>
              </a:rPr>
              <a:t>case</a:t>
            </a:r>
            <a:r>
              <a:rPr lang="en-US" altLang="zh-CN" sz="2200" b="1" dirty="0">
                <a:solidFill>
                  <a:srgbClr val="0000FF"/>
                </a:solidFill>
                <a:latin typeface="Times New Roman"/>
                <a:ea typeface="Times New Roman"/>
                <a:cs typeface="Times New Roman"/>
              </a:rPr>
              <a:t> </a:t>
            </a:r>
            <a:r>
              <a:rPr lang="en-US" altLang="zh-CN" sz="2200" b="1" spc="0" dirty="0">
                <a:solidFill>
                  <a:srgbClr val="0000FF"/>
                </a:solidFill>
                <a:latin typeface="Times New Roman"/>
                <a:ea typeface="Times New Roman"/>
                <a:cs typeface="Times New Roman"/>
              </a:rPr>
              <a:t>of</a:t>
            </a:r>
            <a:r>
              <a:rPr lang="en-US" altLang="zh-CN" sz="2200" b="1" dirty="0">
                <a:solidFill>
                  <a:srgbClr val="0000FF"/>
                </a:solidFill>
                <a:latin typeface="Times New Roman"/>
                <a:ea typeface="Times New Roman"/>
                <a:cs typeface="Times New Roman"/>
              </a:rPr>
              <a:t> </a:t>
            </a:r>
            <a:r>
              <a:rPr lang="en-US" altLang="zh-CN" sz="2200" b="1" spc="-2" dirty="0">
                <a:solidFill>
                  <a:srgbClr val="0000FF"/>
                </a:solidFill>
                <a:latin typeface="Times New Roman"/>
                <a:ea typeface="Times New Roman"/>
                <a:cs typeface="Times New Roman"/>
              </a:rPr>
              <a:t>less</a:t>
            </a:r>
            <a:r>
              <a:rPr lang="en-US" altLang="zh-CN" sz="2200" b="1" spc="-16" dirty="0">
                <a:solidFill>
                  <a:srgbClr val="0000FF"/>
                </a:solidFill>
                <a:latin typeface="Times New Roman"/>
                <a:ea typeface="Times New Roman"/>
                <a:cs typeface="Times New Roman"/>
              </a:rPr>
              <a:t> </a:t>
            </a:r>
            <a:r>
              <a:rPr lang="en-US" altLang="zh-CN" sz="2200" b="1" spc="1" dirty="0">
                <a:solidFill>
                  <a:srgbClr val="0000FF"/>
                </a:solidFill>
                <a:latin typeface="Times New Roman"/>
                <a:ea typeface="Times New Roman"/>
                <a:cs typeface="Times New Roman"/>
              </a:rPr>
              <a:t>available</a:t>
            </a:r>
            <a:r>
              <a:rPr lang="en-US" altLang="zh-CN" sz="2200" b="1" spc="-14" dirty="0">
                <a:solidFill>
                  <a:srgbClr val="0000FF"/>
                </a:solidFill>
                <a:latin typeface="Times New Roman"/>
                <a:ea typeface="Times New Roman"/>
                <a:cs typeface="Times New Roman"/>
              </a:rPr>
              <a:t> </a:t>
            </a:r>
            <a:r>
              <a:rPr lang="en-US" altLang="zh-CN" sz="2200" b="1" spc="0" dirty="0">
                <a:solidFill>
                  <a:srgbClr val="0000FF"/>
                </a:solidFill>
                <a:latin typeface="Times New Roman"/>
                <a:ea typeface="Times New Roman"/>
                <a:cs typeface="Times New Roman"/>
              </a:rPr>
              <a:t>land,</a:t>
            </a:r>
            <a:r>
              <a:rPr lang="en-US" altLang="zh-CN" sz="2200" b="1" spc="29" dirty="0">
                <a:solidFill>
                  <a:srgbClr val="0000FF"/>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CETP</a:t>
            </a:r>
            <a:r>
              <a:rPr lang="en-US" altLang="zh-CN" sz="2200" spc="483" dirty="0">
                <a:solidFill>
                  <a:srgbClr val="000000"/>
                </a:solidFill>
                <a:latin typeface="Times New Roman"/>
                <a:ea typeface="Times New Roman"/>
                <a:cs typeface="Times New Roman"/>
              </a:rPr>
              <a:t> </a:t>
            </a:r>
            <a:r>
              <a:rPr lang="en-US" altLang="zh-CN" sz="2200" spc="-6" dirty="0">
                <a:solidFill>
                  <a:srgbClr val="000000"/>
                </a:solidFill>
                <a:latin typeface="Times New Roman"/>
                <a:ea typeface="Times New Roman"/>
                <a:cs typeface="Times New Roman"/>
              </a:rPr>
              <a:t>(Common</a:t>
            </a:r>
            <a:r>
              <a:rPr lang="en-US" altLang="zh-CN" sz="2200" spc="30" dirty="0">
                <a:solidFill>
                  <a:srgbClr val="000000"/>
                </a:solidFill>
                <a:latin typeface="Times New Roman"/>
                <a:ea typeface="Times New Roman"/>
                <a:cs typeface="Times New Roman"/>
              </a:rPr>
              <a:t> </a:t>
            </a:r>
            <a:r>
              <a:rPr lang="en-US" altLang="zh-CN" sz="2200" spc="-5" dirty="0">
                <a:solidFill>
                  <a:srgbClr val="000000"/>
                </a:solidFill>
                <a:latin typeface="Times New Roman"/>
                <a:ea typeface="Times New Roman"/>
                <a:cs typeface="Times New Roman"/>
              </a:rPr>
              <a:t>Effluent</a:t>
            </a:r>
            <a:r>
              <a:rPr lang="en-US" altLang="zh-CN" sz="2200" spc="-17" dirty="0">
                <a:solidFill>
                  <a:srgbClr val="000000"/>
                </a:solidFill>
                <a:latin typeface="Times New Roman"/>
                <a:ea typeface="Times New Roman"/>
                <a:cs typeface="Times New Roman"/>
              </a:rPr>
              <a:t> </a:t>
            </a:r>
            <a:r>
              <a:rPr lang="en-US" altLang="zh-CN" sz="2200" spc="-12" dirty="0">
                <a:solidFill>
                  <a:srgbClr val="000000"/>
                </a:solidFill>
                <a:latin typeface="Times New Roman"/>
                <a:ea typeface="Times New Roman"/>
                <a:cs typeface="Times New Roman"/>
              </a:rPr>
              <a:t>Treatment</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Plant)</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is</a:t>
            </a:r>
            <a:r>
              <a:rPr lang="en-US" altLang="zh-CN" sz="2200"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preferred</a:t>
            </a:r>
            <a:r>
              <a:rPr lang="en-US" altLang="zh-CN" sz="2200" spc="23"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over</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ETP</a:t>
            </a:r>
            <a:endParaRPr lang="en-US" altLang="zh-CN" sz="2200">
              <a:latin typeface="Times New Roman"/>
              <a:ea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 name="Image433"/>
          <p:cNvPicPr>
            <a:picLocks noChangeAspect="1"/>
          </p:cNvPicPr>
          <p:nvPr/>
        </p:nvPicPr>
        <p:blipFill>
          <a:blip r:embed="rId2"/>
          <a:stretch>
            <a:fillRect/>
          </a:stretch>
        </p:blipFill>
        <p:spPr>
          <a:xfrm>
            <a:off x="0" y="12699"/>
            <a:ext cx="9144000" cy="6832600"/>
          </a:xfrm>
          <a:prstGeom prst="rect">
            <a:avLst/>
          </a:prstGeom>
          <a:noFill/>
        </p:spPr>
      </p:pic>
      <p:pic>
        <p:nvPicPr>
          <p:cNvPr id="434" name="Image434"/>
          <p:cNvPicPr>
            <a:picLocks noChangeAspect="1"/>
          </p:cNvPicPr>
          <p:nvPr/>
        </p:nvPicPr>
        <p:blipFill>
          <a:blip r:embed="rId3"/>
          <a:stretch>
            <a:fillRect/>
          </a:stretch>
        </p:blipFill>
        <p:spPr>
          <a:xfrm>
            <a:off x="47244" y="0"/>
            <a:ext cx="57913" cy="6857998"/>
          </a:xfrm>
          <a:prstGeom prst="rect">
            <a:avLst/>
          </a:prstGeom>
          <a:noFill/>
        </p:spPr>
      </p:pic>
      <p:pic>
        <p:nvPicPr>
          <p:cNvPr id="435" name="Image435"/>
          <p:cNvPicPr>
            <a:picLocks noChangeAspect="1"/>
          </p:cNvPicPr>
          <p:nvPr/>
        </p:nvPicPr>
        <p:blipFill>
          <a:blip r:embed="rId4"/>
          <a:stretch>
            <a:fillRect/>
          </a:stretch>
        </p:blipFill>
        <p:spPr>
          <a:xfrm>
            <a:off x="8839200" y="12699"/>
            <a:ext cx="304800" cy="6832600"/>
          </a:xfrm>
          <a:prstGeom prst="rect">
            <a:avLst/>
          </a:prstGeom>
          <a:noFill/>
        </p:spPr>
      </p:pic>
      <p:sp>
        <p:nvSpPr>
          <p:cNvPr id="436" name="Path436"/>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437" name="Text Box437"/>
          <p:cNvSpPr txBox="1"/>
          <p:nvPr/>
        </p:nvSpPr>
        <p:spPr>
          <a:xfrm>
            <a:off x="2547874" y="333248"/>
            <a:ext cx="3322702" cy="449961"/>
          </a:xfrm>
          <a:prstGeom prst="rect">
            <a:avLst/>
          </a:prstGeom>
        </p:spPr>
        <p:txBody>
          <a:bodyPr wrap="square" lIns="0" tIns="0" rIns="0" rtlCol="0">
            <a:spAutoFit/>
          </a:bodyPr>
          <a:lstStyle/>
          <a:p>
            <a:pPr algn="l">
              <a:lnSpc>
                <a:spcPts val="0"/>
              </a:lnSpc>
            </a:pPr>
            <a:endParaRPr/>
          </a:p>
          <a:p>
            <a:pPr algn="l" rtl="0">
              <a:lnSpc>
                <a:spcPts val="3543"/>
              </a:lnSpc>
            </a:pPr>
            <a:r>
              <a:rPr lang="en-US" altLang="zh-CN" sz="3000" b="1" spc="0" dirty="0">
                <a:solidFill>
                  <a:srgbClr val="00B050"/>
                </a:solidFill>
                <a:latin typeface="Century Schoolbook"/>
                <a:ea typeface="Century Schoolbook"/>
                <a:cs typeface="Century Schoolbook"/>
              </a:rPr>
              <a:t>DRIED</a:t>
            </a:r>
            <a:r>
              <a:rPr lang="en-US" altLang="zh-CN" sz="3000" b="1" spc="13" dirty="0">
                <a:solidFill>
                  <a:srgbClr val="00B050"/>
                </a:solidFill>
                <a:latin typeface="Century Schoolbook"/>
                <a:ea typeface="Century Schoolbook"/>
                <a:cs typeface="Century Schoolbook"/>
              </a:rPr>
              <a:t> </a:t>
            </a:r>
            <a:r>
              <a:rPr lang="en-US" altLang="zh-CN" sz="3000" b="1" spc="0" dirty="0">
                <a:solidFill>
                  <a:srgbClr val="00B050"/>
                </a:solidFill>
                <a:latin typeface="Century Schoolbook"/>
                <a:ea typeface="Century Schoolbook"/>
                <a:cs typeface="Century Schoolbook"/>
              </a:rPr>
              <a:t>SLUDGE</a:t>
            </a:r>
            <a:endParaRPr lang="en-US" altLang="zh-CN" sz="3000">
              <a:latin typeface="Century Schoolbook"/>
              <a:ea typeface="Century Schoolbook"/>
              <a:cs typeface="Century Schoolbook"/>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ath438"/>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439" name="Image439"/>
          <p:cNvPicPr>
            <a:picLocks noChangeAspect="1"/>
          </p:cNvPicPr>
          <p:nvPr/>
        </p:nvPicPr>
        <p:blipFill>
          <a:blip r:embed="rId2"/>
          <a:stretch>
            <a:fillRect/>
          </a:stretch>
        </p:blipFill>
        <p:spPr>
          <a:xfrm>
            <a:off x="47244" y="0"/>
            <a:ext cx="57913" cy="6857998"/>
          </a:xfrm>
          <a:prstGeom prst="rect">
            <a:avLst/>
          </a:prstGeom>
          <a:noFill/>
        </p:spPr>
      </p:pic>
      <p:pic>
        <p:nvPicPr>
          <p:cNvPr id="440" name="Image440"/>
          <p:cNvPicPr>
            <a:picLocks noChangeAspect="1"/>
          </p:cNvPicPr>
          <p:nvPr/>
        </p:nvPicPr>
        <p:blipFill>
          <a:blip r:embed="rId3"/>
          <a:stretch>
            <a:fillRect/>
          </a:stretch>
        </p:blipFill>
        <p:spPr>
          <a:xfrm>
            <a:off x="8839200" y="12699"/>
            <a:ext cx="304800" cy="6832600"/>
          </a:xfrm>
          <a:prstGeom prst="rect">
            <a:avLst/>
          </a:prstGeom>
          <a:noFill/>
        </p:spPr>
      </p:pic>
      <p:sp>
        <p:nvSpPr>
          <p:cNvPr id="441" name="Path441"/>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442" name="Text Box442"/>
          <p:cNvSpPr txBox="1"/>
          <p:nvPr/>
        </p:nvSpPr>
        <p:spPr>
          <a:xfrm>
            <a:off x="2147062" y="257048"/>
            <a:ext cx="5040249" cy="449961"/>
          </a:xfrm>
          <a:prstGeom prst="rect">
            <a:avLst/>
          </a:prstGeom>
        </p:spPr>
        <p:txBody>
          <a:bodyPr wrap="square" lIns="0" tIns="0" rIns="0" rtlCol="0">
            <a:spAutoFit/>
          </a:bodyPr>
          <a:lstStyle/>
          <a:p>
            <a:pPr algn="l">
              <a:lnSpc>
                <a:spcPts val="0"/>
              </a:lnSpc>
            </a:pPr>
            <a:endParaRPr/>
          </a:p>
          <a:p>
            <a:pPr algn="l" rtl="0">
              <a:lnSpc>
                <a:spcPts val="3543"/>
              </a:lnSpc>
            </a:pPr>
            <a:r>
              <a:rPr lang="en-US" altLang="zh-CN" sz="3000" b="1" spc="2" dirty="0">
                <a:solidFill>
                  <a:srgbClr val="0000FF"/>
                </a:solidFill>
                <a:latin typeface="Century Schoolbook"/>
                <a:ea typeface="Century Schoolbook"/>
                <a:cs typeface="Century Schoolbook"/>
              </a:rPr>
              <a:t>RETURN</a:t>
            </a:r>
            <a:r>
              <a:rPr lang="en-US" altLang="zh-CN" sz="3000" b="1" dirty="0">
                <a:solidFill>
                  <a:srgbClr val="0000FF"/>
                </a:solidFill>
                <a:latin typeface="Century Schoolbook"/>
                <a:ea typeface="Century Schoolbook"/>
                <a:cs typeface="Century Schoolbook"/>
              </a:rPr>
              <a:t> </a:t>
            </a:r>
            <a:r>
              <a:rPr lang="en-US" altLang="zh-CN" sz="3000" b="1" spc="-1" dirty="0">
                <a:solidFill>
                  <a:srgbClr val="0000FF"/>
                </a:solidFill>
                <a:latin typeface="Century Schoolbook"/>
                <a:ea typeface="Century Schoolbook"/>
                <a:cs typeface="Century Schoolbook"/>
              </a:rPr>
              <a:t>SLUDGE</a:t>
            </a:r>
            <a:r>
              <a:rPr lang="en-US" altLang="zh-CN" sz="3000" b="1" dirty="0">
                <a:solidFill>
                  <a:srgbClr val="0000FF"/>
                </a:solidFill>
                <a:latin typeface="Century Schoolbook"/>
                <a:ea typeface="Century Schoolbook"/>
                <a:cs typeface="Century Schoolbook"/>
              </a:rPr>
              <a:t> </a:t>
            </a:r>
            <a:r>
              <a:rPr lang="en-US" altLang="zh-CN" sz="3000" b="1" spc="0" dirty="0">
                <a:solidFill>
                  <a:srgbClr val="0000FF"/>
                </a:solidFill>
                <a:latin typeface="Century Schoolbook"/>
                <a:ea typeface="Century Schoolbook"/>
                <a:cs typeface="Century Schoolbook"/>
              </a:rPr>
              <a:t>TANK</a:t>
            </a:r>
            <a:endParaRPr lang="en-US" altLang="zh-CN" sz="3000">
              <a:latin typeface="Century Schoolbook"/>
              <a:ea typeface="Century Schoolbook"/>
              <a:cs typeface="Century Schoolbook"/>
            </a:endParaRPr>
          </a:p>
        </p:txBody>
      </p:sp>
      <p:sp>
        <p:nvSpPr>
          <p:cNvPr id="443" name="Text Box443"/>
          <p:cNvSpPr txBox="1"/>
          <p:nvPr/>
        </p:nvSpPr>
        <p:spPr>
          <a:xfrm>
            <a:off x="320040" y="2635783"/>
            <a:ext cx="7165390" cy="544356"/>
          </a:xfrm>
          <a:prstGeom prst="rect">
            <a:avLst/>
          </a:prstGeom>
        </p:spPr>
        <p:txBody>
          <a:bodyPr wrap="square" lIns="0" tIns="0" rIns="0" rtlCol="0">
            <a:spAutoFit/>
          </a:bodyPr>
          <a:lstStyle/>
          <a:p>
            <a:pPr algn="l">
              <a:lnSpc>
                <a:spcPts val="0"/>
              </a:lnSpc>
            </a:pPr>
            <a:endParaRPr/>
          </a:p>
          <a:p>
            <a:pPr algn="l" rtl="0">
              <a:lnSpc>
                <a:spcPts val="2143"/>
              </a:lnSpc>
            </a:pPr>
            <a:r>
              <a:rPr lang="en-US" altLang="zh-CN" sz="1800" b="1" spc="1" dirty="0">
                <a:solidFill>
                  <a:srgbClr val="000000"/>
                </a:solidFill>
                <a:latin typeface="Century Schoolbook"/>
                <a:ea typeface="Century Schoolbook"/>
                <a:cs typeface="Century Schoolbook"/>
              </a:rPr>
              <a:t>Function</a:t>
            </a:r>
            <a:r>
              <a:rPr lang="en-US" altLang="zh-CN" sz="1800" b="1" spc="-1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of</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return</a:t>
            </a:r>
            <a:r>
              <a:rPr lang="en-US" altLang="zh-CN" sz="1800" b="1"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tank</a:t>
            </a:r>
            <a:r>
              <a:rPr lang="en-US" altLang="zh-CN" sz="1800" b="1" spc="-12"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or</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recycle</a:t>
            </a:r>
            <a:r>
              <a:rPr lang="en-US" altLang="zh-CN" sz="1800" b="1" spc="7"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tank</a:t>
            </a:r>
            <a:r>
              <a:rPr lang="en-US" altLang="zh-CN" sz="1800" b="1" spc="-7"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is</a:t>
            </a:r>
            <a:r>
              <a:rPr lang="en-US" altLang="zh-CN" sz="1800" b="1" spc="-9"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to</a:t>
            </a:r>
            <a:r>
              <a:rPr lang="en-US" altLang="zh-CN" sz="1800" b="1" spc="-9"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mix</a:t>
            </a:r>
            <a:r>
              <a:rPr lang="en-US" altLang="zh-CN" sz="1800" b="1" spc="-1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water</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with</a:t>
            </a:r>
            <a:r>
              <a:rPr lang="en-US" altLang="zh-CN" sz="1800" b="1"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sludge</a:t>
            </a:r>
            <a:endParaRPr lang="en-US" altLang="zh-CN" sz="1800">
              <a:latin typeface="Century Schoolbook"/>
              <a:ea typeface="Century Schoolbook"/>
              <a:cs typeface="Century Schoolbook"/>
            </a:endParaRPr>
          </a:p>
        </p:txBody>
      </p:sp>
      <p:sp>
        <p:nvSpPr>
          <p:cNvPr id="444" name="Text Box444"/>
          <p:cNvSpPr txBox="1"/>
          <p:nvPr/>
        </p:nvSpPr>
        <p:spPr>
          <a:xfrm>
            <a:off x="320040" y="3733318"/>
            <a:ext cx="7393986" cy="544356"/>
          </a:xfrm>
          <a:prstGeom prst="rect">
            <a:avLst/>
          </a:prstGeom>
        </p:spPr>
        <p:txBody>
          <a:bodyPr wrap="square" lIns="0" tIns="0" rIns="0" rtlCol="0">
            <a:spAutoFit/>
          </a:bodyPr>
          <a:lstStyle/>
          <a:p>
            <a:pPr algn="l">
              <a:lnSpc>
                <a:spcPts val="0"/>
              </a:lnSpc>
            </a:pPr>
            <a:endParaRPr/>
          </a:p>
          <a:p>
            <a:pPr algn="l" rtl="0">
              <a:lnSpc>
                <a:spcPts val="2143"/>
              </a:lnSpc>
            </a:pPr>
            <a:r>
              <a:rPr lang="en-US" altLang="zh-CN" sz="1800" b="1" spc="0" dirty="0">
                <a:solidFill>
                  <a:srgbClr val="000000"/>
                </a:solidFill>
                <a:latin typeface="Century Schoolbook"/>
                <a:ea typeface="Century Schoolbook"/>
                <a:cs typeface="Century Schoolbook"/>
              </a:rPr>
              <a:t>This</a:t>
            </a:r>
            <a:r>
              <a:rPr lang="en-US" altLang="zh-CN" sz="1800" b="1" spc="-10"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mixture</a:t>
            </a:r>
            <a:r>
              <a:rPr lang="en-US" altLang="zh-CN" sz="1800" b="1" dirty="0">
                <a:solidFill>
                  <a:srgbClr val="000000"/>
                </a:solidFill>
                <a:latin typeface="Century Schoolbook"/>
                <a:ea typeface="Century Schoolbook"/>
                <a:cs typeface="Century Schoolbook"/>
              </a:rPr>
              <a:t> </a:t>
            </a:r>
            <a:r>
              <a:rPr lang="en-US" altLang="zh-CN" sz="1800" b="1" spc="4" dirty="0">
                <a:solidFill>
                  <a:srgbClr val="000000"/>
                </a:solidFill>
                <a:latin typeface="Century Schoolbook"/>
                <a:ea typeface="Century Schoolbook"/>
                <a:cs typeface="Century Schoolbook"/>
              </a:rPr>
              <a:t>is</a:t>
            </a:r>
            <a:r>
              <a:rPr lang="en-US" altLang="zh-CN" sz="1800" b="1" spc="-16"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then</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passed</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to</a:t>
            </a:r>
            <a:r>
              <a:rPr lang="en-US" altLang="zh-CN" sz="1800" b="1" spc="-6"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aeration</a:t>
            </a:r>
            <a:r>
              <a:rPr lang="en-US" altLang="zh-CN" sz="1800" b="1" spc="-25"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tank</a:t>
            </a:r>
            <a:r>
              <a:rPr lang="en-US" altLang="zh-CN" sz="1800" b="1" spc="-7"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through</a:t>
            </a:r>
            <a:r>
              <a:rPr lang="en-US" altLang="zh-CN" sz="1800" b="1" spc="-6"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disperse</a:t>
            </a:r>
            <a:r>
              <a:rPr lang="en-US" altLang="zh-CN" sz="1800" b="1"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tank.</a:t>
            </a:r>
            <a:endParaRPr lang="en-US" altLang="zh-CN" sz="1800">
              <a:latin typeface="Century Schoolbook"/>
              <a:ea typeface="Century Schoolbook"/>
              <a:cs typeface="Century Schoolbook"/>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ath445"/>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446" name="Image446"/>
          <p:cNvPicPr>
            <a:picLocks noChangeAspect="1"/>
          </p:cNvPicPr>
          <p:nvPr/>
        </p:nvPicPr>
        <p:blipFill>
          <a:blip r:embed="rId2"/>
          <a:stretch>
            <a:fillRect/>
          </a:stretch>
        </p:blipFill>
        <p:spPr>
          <a:xfrm>
            <a:off x="47244" y="0"/>
            <a:ext cx="57913" cy="6857998"/>
          </a:xfrm>
          <a:prstGeom prst="rect">
            <a:avLst/>
          </a:prstGeom>
          <a:noFill/>
        </p:spPr>
      </p:pic>
      <p:pic>
        <p:nvPicPr>
          <p:cNvPr id="447" name="Image447"/>
          <p:cNvPicPr>
            <a:picLocks noChangeAspect="1"/>
          </p:cNvPicPr>
          <p:nvPr/>
        </p:nvPicPr>
        <p:blipFill>
          <a:blip r:embed="rId3"/>
          <a:stretch>
            <a:fillRect/>
          </a:stretch>
        </p:blipFill>
        <p:spPr>
          <a:xfrm>
            <a:off x="8839200" y="12699"/>
            <a:ext cx="304800" cy="6832600"/>
          </a:xfrm>
          <a:prstGeom prst="rect">
            <a:avLst/>
          </a:prstGeom>
          <a:noFill/>
        </p:spPr>
      </p:pic>
      <p:sp>
        <p:nvSpPr>
          <p:cNvPr id="448" name="Path448"/>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grpSp>
        <p:nvGrpSpPr>
          <p:cNvPr id="449" name="Group449"/>
          <p:cNvGrpSpPr/>
          <p:nvPr/>
        </p:nvGrpSpPr>
        <p:grpSpPr>
          <a:xfrm>
            <a:off x="5626608" y="5017008"/>
            <a:ext cx="940308" cy="178308"/>
            <a:chOff x="5626608" y="5017008"/>
            <a:chExt cx="940308" cy="178308"/>
          </a:xfrm>
        </p:grpSpPr>
        <p:sp>
          <p:nvSpPr>
            <p:cNvPr id="450" name="Path450"/>
            <p:cNvSpPr/>
            <p:nvPr/>
          </p:nvSpPr>
          <p:spPr>
            <a:xfrm>
              <a:off x="5639562" y="5029962"/>
              <a:ext cx="914400" cy="152400"/>
            </a:xfrm>
            <a:custGeom>
              <a:avLst/>
              <a:gdLst/>
              <a:ahLst/>
              <a:cxnLst/>
              <a:rect l="l" t="t" r="r" b="b"/>
              <a:pathLst>
                <a:path w="914400" h="152400">
                  <a:moveTo>
                    <a:pt x="0" y="38100"/>
                  </a:moveTo>
                  <a:lnTo>
                    <a:pt x="838200" y="38100"/>
                  </a:lnTo>
                  <a:lnTo>
                    <a:pt x="838200" y="0"/>
                  </a:lnTo>
                  <a:lnTo>
                    <a:pt x="914400" y="76200"/>
                  </a:lnTo>
                  <a:lnTo>
                    <a:pt x="838200" y="152400"/>
                  </a:lnTo>
                  <a:lnTo>
                    <a:pt x="838200" y="114300"/>
                  </a:lnTo>
                  <a:lnTo>
                    <a:pt x="0" y="114300"/>
                  </a:lnTo>
                  <a:lnTo>
                    <a:pt x="0" y="3810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451" name="Path451"/>
            <p:cNvSpPr/>
            <p:nvPr/>
          </p:nvSpPr>
          <p:spPr>
            <a:xfrm>
              <a:off x="5626608" y="5017008"/>
              <a:ext cx="940308" cy="178308"/>
            </a:xfrm>
            <a:custGeom>
              <a:avLst/>
              <a:gdLst/>
              <a:ahLst/>
              <a:cxnLst/>
              <a:rect l="l" t="t" r="r" b="b"/>
              <a:pathLst>
                <a:path w="940308" h="178308">
                  <a:moveTo>
                    <a:pt x="12954" y="51054"/>
                  </a:moveTo>
                  <a:lnTo>
                    <a:pt x="851154" y="51054"/>
                  </a:lnTo>
                  <a:lnTo>
                    <a:pt x="851154" y="12954"/>
                  </a:lnTo>
                  <a:lnTo>
                    <a:pt x="927354" y="89154"/>
                  </a:lnTo>
                  <a:lnTo>
                    <a:pt x="851154" y="165354"/>
                  </a:lnTo>
                  <a:lnTo>
                    <a:pt x="851154" y="127254"/>
                  </a:lnTo>
                  <a:lnTo>
                    <a:pt x="12954" y="127254"/>
                  </a:lnTo>
                  <a:lnTo>
                    <a:pt x="12954" y="51054"/>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grpSp>
      <p:grpSp>
        <p:nvGrpSpPr>
          <p:cNvPr id="452" name="Group452"/>
          <p:cNvGrpSpPr/>
          <p:nvPr/>
        </p:nvGrpSpPr>
        <p:grpSpPr>
          <a:xfrm>
            <a:off x="2260854" y="4815015"/>
            <a:ext cx="900748" cy="429895"/>
            <a:chOff x="2260854" y="4815015"/>
            <a:chExt cx="900748" cy="429895"/>
          </a:xfrm>
        </p:grpSpPr>
        <p:sp>
          <p:nvSpPr>
            <p:cNvPr id="453" name="Path453"/>
            <p:cNvSpPr/>
            <p:nvPr/>
          </p:nvSpPr>
          <p:spPr>
            <a:xfrm>
              <a:off x="2286762" y="4877562"/>
              <a:ext cx="838200" cy="304800"/>
            </a:xfrm>
            <a:custGeom>
              <a:avLst/>
              <a:gdLst/>
              <a:ahLst/>
              <a:cxnLst/>
              <a:rect l="l" t="t" r="r" b="b"/>
              <a:pathLst>
                <a:path w="838200" h="304800">
                  <a:moveTo>
                    <a:pt x="0" y="76200"/>
                  </a:moveTo>
                  <a:lnTo>
                    <a:pt x="685800" y="76200"/>
                  </a:lnTo>
                  <a:lnTo>
                    <a:pt x="685800" y="0"/>
                  </a:lnTo>
                  <a:lnTo>
                    <a:pt x="838200" y="152400"/>
                  </a:lnTo>
                  <a:lnTo>
                    <a:pt x="685800" y="304800"/>
                  </a:lnTo>
                  <a:lnTo>
                    <a:pt x="685800" y="228600"/>
                  </a:lnTo>
                  <a:lnTo>
                    <a:pt x="0" y="228600"/>
                  </a:lnTo>
                  <a:lnTo>
                    <a:pt x="0" y="76200"/>
                  </a:ln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454" name="Path454"/>
            <p:cNvSpPr/>
            <p:nvPr/>
          </p:nvSpPr>
          <p:spPr>
            <a:xfrm>
              <a:off x="2260854" y="4815015"/>
              <a:ext cx="900748" cy="429895"/>
            </a:xfrm>
            <a:custGeom>
              <a:avLst/>
              <a:gdLst/>
              <a:ahLst/>
              <a:cxnLst/>
              <a:rect l="l" t="t" r="r" b="b"/>
              <a:pathLst>
                <a:path w="900748" h="429895">
                  <a:moveTo>
                    <a:pt x="25908" y="138747"/>
                  </a:moveTo>
                  <a:lnTo>
                    <a:pt x="711708" y="138747"/>
                  </a:lnTo>
                  <a:lnTo>
                    <a:pt x="711708" y="62547"/>
                  </a:lnTo>
                  <a:lnTo>
                    <a:pt x="864108" y="214947"/>
                  </a:lnTo>
                  <a:lnTo>
                    <a:pt x="711708" y="367347"/>
                  </a:lnTo>
                  <a:lnTo>
                    <a:pt x="711708" y="291147"/>
                  </a:lnTo>
                  <a:lnTo>
                    <a:pt x="25908" y="291147"/>
                  </a:lnTo>
                  <a:lnTo>
                    <a:pt x="25908" y="138747"/>
                  </a:lnTo>
                  <a:close/>
                </a:path>
              </a:pathLst>
            </a:custGeom>
            <a:solidFill>
              <a:srgbClr val="FE8637">
                <a:alpha val="0"/>
              </a:srgbClr>
            </a:solidFill>
            <a:ln w="25908" cap="sq">
              <a:solidFill>
                <a:srgbClr val="BB6126"/>
              </a:solidFill>
              <a:prstDash val="solid"/>
            </a:ln>
          </p:spPr>
          <p:txBody>
            <a:bodyPr rtlCol="0" anchor="ctr"/>
            <a:lstStyle/>
            <a:p>
              <a:pPr algn="ctr"/>
              <a:endParaRPr lang="en-US" altLang="zh-CN"/>
            </a:p>
          </p:txBody>
        </p:sp>
      </p:grpSp>
      <p:sp>
        <p:nvSpPr>
          <p:cNvPr id="455" name="Text Box455"/>
          <p:cNvSpPr txBox="1"/>
          <p:nvPr/>
        </p:nvSpPr>
        <p:spPr>
          <a:xfrm>
            <a:off x="3099054" y="4394454"/>
            <a:ext cx="2566416" cy="1423416"/>
          </a:xfrm>
          <a:prstGeom prst="rect">
            <a:avLst/>
          </a:prstGeom>
          <a:ln w="25908">
            <a:solidFill>
              <a:srgbClr val="BB6126"/>
            </a:solidFill>
          </a:ln>
        </p:spPr>
        <p:txBody>
          <a:bodyPr wrap="square" lIns="0" tIns="0" rIns="0" rtlCol="0">
            <a:spAutoFit/>
          </a:bodyPr>
          <a:lstStyle/>
          <a:p>
            <a:pPr algn="l">
              <a:lnSpc>
                <a:spcPts val="2357"/>
              </a:lnSpc>
            </a:pPr>
            <a:endParaRPr/>
          </a:p>
          <a:p>
            <a:pPr marL="751840" algn="l" rtl="0">
              <a:lnSpc>
                <a:spcPts val="2126"/>
              </a:lnSpc>
            </a:pPr>
            <a:r>
              <a:rPr lang="en-US" altLang="zh-CN" sz="1800" b="1" spc="1" dirty="0">
                <a:solidFill>
                  <a:srgbClr val="0000FF"/>
                </a:solidFill>
                <a:latin typeface="Century Schoolbook"/>
                <a:ea typeface="Century Schoolbook"/>
                <a:cs typeface="Century Schoolbook"/>
              </a:rPr>
              <a:t>SLUDGE</a:t>
            </a:r>
            <a:endParaRPr lang="en-US" altLang="zh-CN" sz="1800">
              <a:latin typeface="Century Schoolbook"/>
              <a:ea typeface="Century Schoolbook"/>
              <a:cs typeface="Century Schoolbook"/>
            </a:endParaRPr>
          </a:p>
          <a:p>
            <a:pPr marL="283972" algn="l" rtl="0">
              <a:lnSpc>
                <a:spcPts val="2126"/>
              </a:lnSpc>
              <a:spcBef>
                <a:spcPts val="34"/>
              </a:spcBef>
            </a:pPr>
            <a:r>
              <a:rPr lang="en-US" altLang="zh-CN" sz="1800" b="1" spc="0" dirty="0">
                <a:solidFill>
                  <a:srgbClr val="0000FF"/>
                </a:solidFill>
                <a:latin typeface="Century Schoolbook"/>
                <a:ea typeface="Century Schoolbook"/>
                <a:cs typeface="Century Schoolbook"/>
              </a:rPr>
              <a:t>RECYCLE</a:t>
            </a:r>
            <a:r>
              <a:rPr lang="en-US" altLang="zh-CN" sz="1800" b="1" spc="-12" dirty="0">
                <a:solidFill>
                  <a:srgbClr val="0000FF"/>
                </a:solidFill>
                <a:latin typeface="Century Schoolbook"/>
                <a:ea typeface="Century Schoolbook"/>
                <a:cs typeface="Century Schoolbook"/>
              </a:rPr>
              <a:t> </a:t>
            </a:r>
            <a:r>
              <a:rPr lang="en-US" altLang="zh-CN" sz="1800" b="1" spc="0" dirty="0">
                <a:solidFill>
                  <a:srgbClr val="0000FF"/>
                </a:solidFill>
                <a:latin typeface="Century Schoolbook"/>
                <a:ea typeface="Century Schoolbook"/>
                <a:cs typeface="Century Schoolbook"/>
              </a:rPr>
              <a:t>TANK</a:t>
            </a:r>
            <a:endParaRPr lang="en-US" altLang="zh-CN" sz="1800">
              <a:latin typeface="Century Schoolbook"/>
              <a:ea typeface="Century Schoolbook"/>
              <a:cs typeface="Century Schoolbook"/>
            </a:endParaRPr>
          </a:p>
        </p:txBody>
      </p:sp>
      <p:sp>
        <p:nvSpPr>
          <p:cNvPr id="456" name="Text Box456"/>
          <p:cNvSpPr txBox="1"/>
          <p:nvPr/>
        </p:nvSpPr>
        <p:spPr>
          <a:xfrm>
            <a:off x="243840" y="380587"/>
            <a:ext cx="8677894" cy="1155478"/>
          </a:xfrm>
          <a:prstGeom prst="rect">
            <a:avLst/>
          </a:prstGeom>
        </p:spPr>
        <p:txBody>
          <a:bodyPr wrap="square" lIns="0" tIns="0" rIns="0" rtlCol="0">
            <a:spAutoFit/>
          </a:bodyPr>
          <a:lstStyle/>
          <a:p>
            <a:pPr algn="l">
              <a:lnSpc>
                <a:spcPts val="0"/>
              </a:lnSpc>
            </a:pPr>
            <a:endParaRPr/>
          </a:p>
          <a:p>
            <a:pPr marL="76200" indent="-76200" algn="l" rtl="0">
              <a:lnSpc>
                <a:spcPts val="4549"/>
              </a:lnSpc>
            </a:pPr>
            <a:r>
              <a:rPr lang="en-US" altLang="zh-CN" sz="2200" b="1" spc="-2" dirty="0">
                <a:solidFill>
                  <a:srgbClr val="0000FF"/>
                </a:solidFill>
                <a:latin typeface="Century Schoolbook"/>
                <a:ea typeface="Century Schoolbook"/>
                <a:cs typeface="Century Schoolbook"/>
              </a:rPr>
              <a:t>ADVANTAGE</a:t>
            </a:r>
            <a:r>
              <a:rPr lang="en-US" altLang="zh-CN" sz="2200" b="1" spc="63" dirty="0">
                <a:solidFill>
                  <a:srgbClr val="0000FF"/>
                </a:solidFill>
                <a:latin typeface="Century Schoolbook"/>
                <a:ea typeface="Century Schoolbook"/>
                <a:cs typeface="Century Schoolbook"/>
              </a:rPr>
              <a:t> </a:t>
            </a:r>
            <a:r>
              <a:rPr lang="en-US" altLang="zh-CN" sz="2200" b="1" spc="-3" dirty="0">
                <a:solidFill>
                  <a:srgbClr val="0000FF"/>
                </a:solidFill>
                <a:latin typeface="Century Schoolbook"/>
                <a:ea typeface="Century Schoolbook"/>
                <a:cs typeface="Century Schoolbook"/>
              </a:rPr>
              <a:t>OF</a:t>
            </a:r>
            <a:r>
              <a:rPr lang="en-US" altLang="zh-CN" sz="2200" b="1" spc="7" dirty="0">
                <a:solidFill>
                  <a:srgbClr val="0000FF"/>
                </a:solidFill>
                <a:latin typeface="Century Schoolbook"/>
                <a:ea typeface="Century Schoolbook"/>
                <a:cs typeface="Century Schoolbook"/>
              </a:rPr>
              <a:t> </a:t>
            </a:r>
            <a:r>
              <a:rPr lang="en-US" altLang="zh-CN" sz="2200" b="1" spc="-4" dirty="0">
                <a:solidFill>
                  <a:srgbClr val="0000FF"/>
                </a:solidFill>
                <a:latin typeface="Century Schoolbook"/>
                <a:ea typeface="Century Schoolbook"/>
                <a:cs typeface="Century Schoolbook"/>
              </a:rPr>
              <a:t>RECYCLE</a:t>
            </a:r>
            <a:r>
              <a:rPr lang="en-US" altLang="zh-CN" sz="2200" b="1" spc="46" dirty="0">
                <a:solidFill>
                  <a:srgbClr val="0000FF"/>
                </a:solidFill>
                <a:latin typeface="Century Schoolbook"/>
                <a:ea typeface="Century Schoolbook"/>
                <a:cs typeface="Century Schoolbook"/>
              </a:rPr>
              <a:t> </a:t>
            </a:r>
            <a:r>
              <a:rPr lang="en-US" altLang="zh-CN" sz="2200" b="1" spc="-6" dirty="0">
                <a:solidFill>
                  <a:srgbClr val="0000FF"/>
                </a:solidFill>
                <a:latin typeface="Century Schoolbook"/>
                <a:ea typeface="Century Schoolbook"/>
                <a:cs typeface="Century Schoolbook"/>
              </a:rPr>
              <a:t>SLUDGE</a:t>
            </a:r>
            <a:r>
              <a:rPr lang="en-US" altLang="zh-CN" sz="2200" b="1" spc="51" dirty="0">
                <a:solidFill>
                  <a:srgbClr val="0000FF"/>
                </a:solidFill>
                <a:latin typeface="Century Schoolbook"/>
                <a:ea typeface="Century Schoolbook"/>
                <a:cs typeface="Century Schoolbook"/>
              </a:rPr>
              <a:t> </a:t>
            </a:r>
            <a:r>
              <a:rPr lang="en-US" altLang="zh-CN" sz="2200" b="1" spc="-3" dirty="0">
                <a:solidFill>
                  <a:srgbClr val="0000FF"/>
                </a:solidFill>
                <a:latin typeface="Century Schoolbook"/>
                <a:ea typeface="Century Schoolbook"/>
                <a:cs typeface="Century Schoolbook"/>
              </a:rPr>
              <a:t>TO</a:t>
            </a:r>
            <a:r>
              <a:rPr lang="en-US" altLang="zh-CN" sz="2200" b="1" spc="7" dirty="0">
                <a:solidFill>
                  <a:srgbClr val="0000FF"/>
                </a:solidFill>
                <a:latin typeface="Century Schoolbook"/>
                <a:ea typeface="Century Schoolbook"/>
                <a:cs typeface="Century Schoolbook"/>
              </a:rPr>
              <a:t> </a:t>
            </a:r>
            <a:r>
              <a:rPr lang="en-US" altLang="zh-CN" sz="2200" b="1" spc="-4" dirty="0">
                <a:solidFill>
                  <a:srgbClr val="0000FF"/>
                </a:solidFill>
                <a:latin typeface="Century Schoolbook"/>
                <a:ea typeface="Century Schoolbook"/>
                <a:cs typeface="Century Schoolbook"/>
              </a:rPr>
              <a:t>AERATION</a:t>
            </a:r>
            <a:r>
              <a:rPr lang="en-US" altLang="zh-CN" sz="2200" b="1" spc="59" dirty="0">
                <a:solidFill>
                  <a:srgbClr val="0000FF"/>
                </a:solidFill>
                <a:latin typeface="Century Schoolbook"/>
                <a:ea typeface="Century Schoolbook"/>
                <a:cs typeface="Century Schoolbook"/>
              </a:rPr>
              <a:t> </a:t>
            </a:r>
            <a:r>
              <a:rPr lang="en-US" altLang="zh-CN" sz="2200" b="1" spc="-3" dirty="0">
                <a:solidFill>
                  <a:srgbClr val="0000FF"/>
                </a:solidFill>
                <a:latin typeface="Century Schoolbook"/>
                <a:ea typeface="Century Schoolbook"/>
                <a:cs typeface="Century Schoolbook"/>
              </a:rPr>
              <a:t>TANK</a:t>
            </a:r>
            <a:r>
              <a:rPr lang="en-US" altLang="zh-CN" sz="2200" b="1" dirty="0">
                <a:solidFill>
                  <a:srgbClr val="0000FF"/>
                </a:solidFill>
                <a:latin typeface="Century Schoolbook"/>
                <a:ea typeface="Century Schoolbook"/>
                <a:cs typeface="Century Schoolbook"/>
              </a:rPr>
              <a:t> </a:t>
            </a:r>
            <a:r>
              <a:rPr lang="en-US" altLang="zh-CN" sz="1800" spc="178" dirty="0">
                <a:solidFill>
                  <a:srgbClr val="000000"/>
                </a:solidFill>
                <a:latin typeface="Wingdings"/>
                <a:ea typeface="Wingdings"/>
                <a:cs typeface="Wingdings"/>
              </a:rPr>
              <a:t></a:t>
            </a:r>
            <a:r>
              <a:rPr lang="en-US" altLang="zh-CN" sz="1800" spc="-1476" dirty="0">
                <a:solidFill>
                  <a:srgbClr val="000000"/>
                </a:solidFill>
                <a:latin typeface="Wingdings"/>
                <a:ea typeface="Wingdings"/>
                <a:cs typeface="Wingdings"/>
              </a:rPr>
              <a:t> </a:t>
            </a:r>
            <a:r>
              <a:rPr lang="en-US" altLang="zh-CN" sz="1800" b="1" spc="1" dirty="0">
                <a:solidFill>
                  <a:srgbClr val="000000"/>
                </a:solidFill>
                <a:latin typeface="Century Schoolbook"/>
                <a:ea typeface="Century Schoolbook"/>
                <a:cs typeface="Century Schoolbook"/>
              </a:rPr>
              <a:t>Sludge</a:t>
            </a:r>
            <a:r>
              <a:rPr lang="en-US" altLang="zh-CN" sz="1800" b="1" dirty="0">
                <a:solidFill>
                  <a:srgbClr val="000000"/>
                </a:solidFill>
                <a:latin typeface="Century Schoolbook"/>
                <a:ea typeface="Century Schoolbook"/>
                <a:cs typeface="Century Schoolbook"/>
              </a:rPr>
              <a:t> </a:t>
            </a:r>
            <a:r>
              <a:rPr lang="en-US" altLang="zh-CN" sz="1800" b="1" spc="3" dirty="0">
                <a:solidFill>
                  <a:srgbClr val="000000"/>
                </a:solidFill>
                <a:latin typeface="Century Schoolbook"/>
                <a:ea typeface="Century Schoolbook"/>
                <a:cs typeface="Century Schoolbook"/>
              </a:rPr>
              <a:t>again</a:t>
            </a:r>
            <a:r>
              <a:rPr lang="en-US" altLang="zh-CN" sz="1800" b="1" spc="-27"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oxidized</a:t>
            </a:r>
            <a:r>
              <a:rPr lang="en-US" altLang="zh-CN" sz="1800" b="1" spc="-38"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to</a:t>
            </a:r>
            <a:r>
              <a:rPr lang="en-US" altLang="zh-CN" sz="1800" b="1" spc="-9"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minimize</a:t>
            </a:r>
            <a:r>
              <a:rPr lang="en-US" altLang="zh-CN" sz="1800" b="1" spc="-16"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the</a:t>
            </a:r>
            <a:r>
              <a:rPr lang="en-US" altLang="zh-CN" sz="1800" b="1" spc="-17"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pollution</a:t>
            </a:r>
            <a:r>
              <a:rPr lang="en-US" altLang="zh-CN" sz="1800" b="1" spc="-1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from</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sludge.</a:t>
            </a:r>
            <a:endParaRPr lang="en-US" altLang="zh-CN" sz="1800">
              <a:latin typeface="Century Schoolbook"/>
              <a:ea typeface="Century Schoolbook"/>
              <a:cs typeface="Century Schoolbook"/>
            </a:endParaRPr>
          </a:p>
        </p:txBody>
      </p:sp>
      <p:sp>
        <p:nvSpPr>
          <p:cNvPr id="457" name="Text Box457"/>
          <p:cNvSpPr txBox="1"/>
          <p:nvPr/>
        </p:nvSpPr>
        <p:spPr>
          <a:xfrm>
            <a:off x="320040" y="2087144"/>
            <a:ext cx="7710828" cy="544296"/>
          </a:xfrm>
          <a:prstGeom prst="rect">
            <a:avLst/>
          </a:prstGeom>
        </p:spPr>
        <p:txBody>
          <a:bodyPr wrap="square" lIns="0" tIns="0" rIns="0" rtlCol="0">
            <a:spAutoFit/>
          </a:bodyPr>
          <a:lstStyle/>
          <a:p>
            <a:pPr algn="l">
              <a:lnSpc>
                <a:spcPts val="0"/>
              </a:lnSpc>
            </a:pPr>
            <a:endParaRPr/>
          </a:p>
          <a:p>
            <a:pPr algn="l" rtl="0">
              <a:lnSpc>
                <a:spcPts val="2143"/>
              </a:lnSpc>
            </a:pPr>
            <a:r>
              <a:rPr lang="en-US" altLang="zh-CN" sz="1800" spc="178" dirty="0">
                <a:solidFill>
                  <a:srgbClr val="000000"/>
                </a:solidFill>
                <a:latin typeface="Wingdings"/>
                <a:ea typeface="Wingdings"/>
                <a:cs typeface="Wingdings"/>
              </a:rPr>
              <a:t></a:t>
            </a:r>
            <a:r>
              <a:rPr lang="en-US" altLang="zh-CN" sz="1800" spc="-1464" dirty="0">
                <a:solidFill>
                  <a:srgbClr val="000000"/>
                </a:solidFill>
                <a:latin typeface="Wingdings"/>
                <a:ea typeface="Wingdings"/>
                <a:cs typeface="Wingdings"/>
              </a:rPr>
              <a:t> </a:t>
            </a:r>
            <a:r>
              <a:rPr lang="en-US" altLang="zh-CN" sz="1800" b="1" spc="2" dirty="0">
                <a:solidFill>
                  <a:srgbClr val="000000"/>
                </a:solidFill>
                <a:latin typeface="Century Schoolbook"/>
                <a:ea typeface="Century Schoolbook"/>
                <a:cs typeface="Century Schoolbook"/>
              </a:rPr>
              <a:t>Alive</a:t>
            </a:r>
            <a:r>
              <a:rPr lang="en-US" altLang="zh-CN" sz="1800" b="1" spc="-25"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bacteria</a:t>
            </a:r>
            <a:r>
              <a:rPr lang="en-US" altLang="zh-CN" sz="1800" b="1" spc="-5"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of</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sludge</a:t>
            </a:r>
            <a:r>
              <a:rPr lang="en-US" altLang="zh-CN" sz="1800" b="1" dirty="0">
                <a:solidFill>
                  <a:srgbClr val="000000"/>
                </a:solidFill>
                <a:latin typeface="Century Schoolbook"/>
                <a:ea typeface="Century Schoolbook"/>
                <a:cs typeface="Century Schoolbook"/>
              </a:rPr>
              <a:t> </a:t>
            </a:r>
            <a:r>
              <a:rPr lang="en-US" altLang="zh-CN" sz="1800" b="1" spc="5" dirty="0">
                <a:solidFill>
                  <a:srgbClr val="000000"/>
                </a:solidFill>
                <a:latin typeface="Century Schoolbook"/>
                <a:ea typeface="Century Schoolbook"/>
                <a:cs typeface="Century Schoolbook"/>
              </a:rPr>
              <a:t>is</a:t>
            </a:r>
            <a:r>
              <a:rPr lang="en-US" altLang="zh-CN" sz="1800" b="1" spc="-18" dirty="0">
                <a:solidFill>
                  <a:srgbClr val="000000"/>
                </a:solidFill>
                <a:latin typeface="Century Schoolbook"/>
                <a:ea typeface="Century Schoolbook"/>
                <a:cs typeface="Century Schoolbook"/>
              </a:rPr>
              <a:t> </a:t>
            </a:r>
            <a:r>
              <a:rPr lang="en-US" altLang="zh-CN" sz="1800" b="1" spc="3" dirty="0">
                <a:solidFill>
                  <a:srgbClr val="000000"/>
                </a:solidFill>
                <a:latin typeface="Century Schoolbook"/>
                <a:ea typeface="Century Schoolbook"/>
                <a:cs typeface="Century Schoolbook"/>
              </a:rPr>
              <a:t>again</a:t>
            </a:r>
            <a:r>
              <a:rPr lang="en-US" altLang="zh-CN" sz="1800" b="1" spc="-23"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used</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in</a:t>
            </a:r>
            <a:r>
              <a:rPr lang="en-US" altLang="zh-CN" sz="1800" b="1"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aeration</a:t>
            </a:r>
            <a:r>
              <a:rPr lang="en-US" altLang="zh-CN" sz="1800" b="1" spc="-17"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to</a:t>
            </a:r>
            <a:r>
              <a:rPr lang="en-US" altLang="zh-CN" sz="1800" b="1" spc="-8" dirty="0">
                <a:solidFill>
                  <a:srgbClr val="000000"/>
                </a:solidFill>
                <a:latin typeface="Century Schoolbook"/>
                <a:ea typeface="Century Schoolbook"/>
                <a:cs typeface="Century Schoolbook"/>
              </a:rPr>
              <a:t> </a:t>
            </a:r>
            <a:r>
              <a:rPr lang="en-US" altLang="zh-CN" sz="1800" b="1" spc="3" dirty="0">
                <a:solidFill>
                  <a:srgbClr val="000000"/>
                </a:solidFill>
                <a:latin typeface="Century Schoolbook"/>
                <a:ea typeface="Century Schoolbook"/>
                <a:cs typeface="Century Schoolbook"/>
              </a:rPr>
              <a:t>utilize</a:t>
            </a:r>
            <a:r>
              <a:rPr lang="en-US" altLang="zh-CN" sz="1800" b="1" spc="-30"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this</a:t>
            </a:r>
            <a:r>
              <a:rPr lang="en-US" altLang="zh-CN" sz="1800" b="1"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bacteria.</a:t>
            </a:r>
            <a:endParaRPr lang="en-US" altLang="zh-CN" sz="1800">
              <a:latin typeface="Century Schoolbook"/>
              <a:ea typeface="Century Schoolbook"/>
              <a:cs typeface="Century Schoolbook"/>
            </a:endParaRPr>
          </a:p>
        </p:txBody>
      </p:sp>
      <p:sp>
        <p:nvSpPr>
          <p:cNvPr id="458" name="Text Box458"/>
          <p:cNvSpPr txBox="1"/>
          <p:nvPr/>
        </p:nvSpPr>
        <p:spPr>
          <a:xfrm>
            <a:off x="534010" y="4312818"/>
            <a:ext cx="1487424"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3" dirty="0">
                <a:solidFill>
                  <a:srgbClr val="000000"/>
                </a:solidFill>
                <a:latin typeface="Century Schoolbook"/>
                <a:ea typeface="Century Schoolbook"/>
                <a:cs typeface="Century Schoolbook"/>
              </a:rPr>
              <a:t>Sludge</a:t>
            </a:r>
            <a:r>
              <a:rPr lang="en-US" altLang="zh-CN" sz="1800" b="1" spc="-5" dirty="0">
                <a:solidFill>
                  <a:srgbClr val="000000"/>
                </a:solidFill>
                <a:latin typeface="Century Schoolbook"/>
                <a:ea typeface="Century Schoolbook"/>
                <a:cs typeface="Century Schoolbook"/>
              </a:rPr>
              <a:t> </a:t>
            </a:r>
            <a:r>
              <a:rPr lang="en-US" altLang="zh-CN" sz="1800" b="1" spc="3" dirty="0">
                <a:solidFill>
                  <a:srgbClr val="000000"/>
                </a:solidFill>
                <a:latin typeface="Century Schoolbook"/>
                <a:ea typeface="Century Schoolbook"/>
                <a:cs typeface="Century Schoolbook"/>
              </a:rPr>
              <a:t>from</a:t>
            </a:r>
            <a:endParaRPr lang="en-US" altLang="zh-CN" sz="1800">
              <a:latin typeface="Century Schoolbook"/>
              <a:ea typeface="Century Schoolbook"/>
              <a:cs typeface="Century Schoolbook"/>
            </a:endParaRPr>
          </a:p>
        </p:txBody>
      </p:sp>
      <p:sp>
        <p:nvSpPr>
          <p:cNvPr id="459" name="Text Box459"/>
          <p:cNvSpPr txBox="1"/>
          <p:nvPr/>
        </p:nvSpPr>
        <p:spPr>
          <a:xfrm>
            <a:off x="611734" y="4587139"/>
            <a:ext cx="1328547"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3" dirty="0">
                <a:solidFill>
                  <a:srgbClr val="000000"/>
                </a:solidFill>
                <a:latin typeface="Century Schoolbook"/>
                <a:ea typeface="Century Schoolbook"/>
                <a:cs typeface="Century Schoolbook"/>
              </a:rPr>
              <a:t>thickening</a:t>
            </a:r>
            <a:endParaRPr lang="en-US" altLang="zh-CN" sz="1800">
              <a:latin typeface="Century Schoolbook"/>
              <a:ea typeface="Century Schoolbook"/>
              <a:cs typeface="Century Schoolbook"/>
            </a:endParaRPr>
          </a:p>
        </p:txBody>
      </p:sp>
      <p:sp>
        <p:nvSpPr>
          <p:cNvPr id="460" name="Text Box460"/>
          <p:cNvSpPr txBox="1"/>
          <p:nvPr/>
        </p:nvSpPr>
        <p:spPr>
          <a:xfrm>
            <a:off x="1008278" y="4861459"/>
            <a:ext cx="534162"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2" dirty="0">
                <a:solidFill>
                  <a:srgbClr val="000000"/>
                </a:solidFill>
                <a:latin typeface="Century Schoolbook"/>
                <a:ea typeface="Century Schoolbook"/>
                <a:cs typeface="Century Schoolbook"/>
              </a:rPr>
              <a:t>unit</a:t>
            </a:r>
            <a:endParaRPr lang="en-US" altLang="zh-CN" sz="1800">
              <a:latin typeface="Century Schoolbook"/>
              <a:ea typeface="Century Schoolbook"/>
              <a:cs typeface="Century Schoolbook"/>
            </a:endParaRPr>
          </a:p>
        </p:txBody>
      </p:sp>
      <p:sp>
        <p:nvSpPr>
          <p:cNvPr id="461" name="Text Box461"/>
          <p:cNvSpPr txBox="1"/>
          <p:nvPr/>
        </p:nvSpPr>
        <p:spPr>
          <a:xfrm>
            <a:off x="6791198" y="4465218"/>
            <a:ext cx="2228088" cy="269977"/>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1" dirty="0">
                <a:solidFill>
                  <a:srgbClr val="000000"/>
                </a:solidFill>
                <a:latin typeface="Century Schoolbook"/>
                <a:ea typeface="Century Schoolbook"/>
                <a:cs typeface="Century Schoolbook"/>
              </a:rPr>
              <a:t>Sludge</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to</a:t>
            </a:r>
            <a:r>
              <a:rPr lang="en-US" altLang="zh-CN" sz="1800" b="1" spc="-9" dirty="0">
                <a:solidFill>
                  <a:srgbClr val="000000"/>
                </a:solidFill>
                <a:latin typeface="Century Schoolbook"/>
                <a:ea typeface="Century Schoolbook"/>
                <a:cs typeface="Century Schoolbook"/>
              </a:rPr>
              <a:t> </a:t>
            </a:r>
            <a:r>
              <a:rPr lang="en-US" altLang="zh-CN" sz="1800" b="1" spc="2" dirty="0">
                <a:solidFill>
                  <a:srgbClr val="000000"/>
                </a:solidFill>
                <a:latin typeface="Century Schoolbook"/>
                <a:ea typeface="Century Schoolbook"/>
                <a:cs typeface="Century Schoolbook"/>
              </a:rPr>
              <a:t>aeration</a:t>
            </a:r>
            <a:endParaRPr lang="en-US" altLang="zh-CN" sz="1800">
              <a:latin typeface="Century Schoolbook"/>
              <a:ea typeface="Century Schoolbook"/>
              <a:cs typeface="Century Schoolbook"/>
            </a:endParaRPr>
          </a:p>
        </p:txBody>
      </p:sp>
      <p:sp>
        <p:nvSpPr>
          <p:cNvPr id="462" name="Text Box462"/>
          <p:cNvSpPr txBox="1"/>
          <p:nvPr/>
        </p:nvSpPr>
        <p:spPr>
          <a:xfrm>
            <a:off x="7097903" y="4739539"/>
            <a:ext cx="1615213"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00"/>
                </a:solidFill>
                <a:latin typeface="Century Schoolbook"/>
                <a:ea typeface="Century Schoolbook"/>
                <a:cs typeface="Century Schoolbook"/>
              </a:rPr>
              <a:t>tank</a:t>
            </a:r>
            <a:r>
              <a:rPr lang="en-US" altLang="zh-CN" sz="1800" b="1" spc="-7"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through</a:t>
            </a:r>
            <a:endParaRPr lang="en-US" altLang="zh-CN" sz="1800">
              <a:latin typeface="Century Schoolbook"/>
              <a:ea typeface="Century Schoolbook"/>
              <a:cs typeface="Century Schoolbook"/>
            </a:endParaRPr>
          </a:p>
        </p:txBody>
      </p:sp>
      <p:sp>
        <p:nvSpPr>
          <p:cNvPr id="463" name="Text Box463"/>
          <p:cNvSpPr txBox="1"/>
          <p:nvPr/>
        </p:nvSpPr>
        <p:spPr>
          <a:xfrm>
            <a:off x="7107047" y="5013859"/>
            <a:ext cx="1599667"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00"/>
                </a:solidFill>
                <a:latin typeface="Century Schoolbook"/>
                <a:ea typeface="Century Schoolbook"/>
                <a:cs typeface="Century Schoolbook"/>
              </a:rPr>
              <a:t>disperse</a:t>
            </a:r>
            <a:r>
              <a:rPr lang="en-US" altLang="zh-CN" sz="1800" b="1" dirty="0">
                <a:solidFill>
                  <a:srgbClr val="000000"/>
                </a:solidFill>
                <a:latin typeface="Century Schoolbook"/>
                <a:ea typeface="Century Schoolbook"/>
                <a:cs typeface="Century Schoolbook"/>
              </a:rPr>
              <a:t> </a:t>
            </a:r>
            <a:r>
              <a:rPr lang="en-US" altLang="zh-CN" sz="1800" b="1" spc="3" dirty="0">
                <a:solidFill>
                  <a:srgbClr val="000000"/>
                </a:solidFill>
                <a:latin typeface="Century Schoolbook"/>
                <a:ea typeface="Century Schoolbook"/>
                <a:cs typeface="Century Schoolbook"/>
              </a:rPr>
              <a:t>unit</a:t>
            </a:r>
            <a:endParaRPr lang="en-US" altLang="zh-CN" sz="1800">
              <a:latin typeface="Century Schoolbook"/>
              <a:ea typeface="Century Schoolbook"/>
              <a:cs typeface="Century Schoolbook"/>
            </a:endParaRPr>
          </a:p>
        </p:txBody>
      </p:sp>
      <p:sp>
        <p:nvSpPr>
          <p:cNvPr id="464" name="Text Box464"/>
          <p:cNvSpPr txBox="1"/>
          <p:nvPr/>
        </p:nvSpPr>
        <p:spPr>
          <a:xfrm>
            <a:off x="3232150" y="5837073"/>
            <a:ext cx="2260778"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2" dirty="0">
                <a:solidFill>
                  <a:srgbClr val="000000"/>
                </a:solidFill>
                <a:latin typeface="Century Schoolbook"/>
                <a:ea typeface="Century Schoolbook"/>
                <a:cs typeface="Century Schoolbook"/>
              </a:rPr>
              <a:t>Mixing</a:t>
            </a:r>
            <a:r>
              <a:rPr lang="en-US" altLang="zh-CN" sz="1800" b="1" spc="-34"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of</a:t>
            </a:r>
            <a:r>
              <a:rPr lang="en-US" altLang="zh-CN" sz="1800" b="1" dirty="0">
                <a:solidFill>
                  <a:srgbClr val="000000"/>
                </a:solidFill>
                <a:latin typeface="Century Schoolbook"/>
                <a:ea typeface="Century Schoolbook"/>
                <a:cs typeface="Century Schoolbook"/>
              </a:rPr>
              <a:t> </a:t>
            </a:r>
            <a:r>
              <a:rPr lang="en-US" altLang="zh-CN" sz="1800" b="1" spc="1" dirty="0">
                <a:solidFill>
                  <a:srgbClr val="000000"/>
                </a:solidFill>
                <a:latin typeface="Century Schoolbook"/>
                <a:ea typeface="Century Schoolbook"/>
                <a:cs typeface="Century Schoolbook"/>
              </a:rPr>
              <a:t>sludge</a:t>
            </a:r>
            <a:r>
              <a:rPr lang="en-US" altLang="zh-CN" sz="1800" b="1" dirty="0">
                <a:solidFill>
                  <a:srgbClr val="000000"/>
                </a:solidFill>
                <a:latin typeface="Century Schoolbook"/>
                <a:ea typeface="Century Schoolbook"/>
                <a:cs typeface="Century Schoolbook"/>
              </a:rPr>
              <a:t> </a:t>
            </a:r>
            <a:r>
              <a:rPr lang="en-US" altLang="zh-CN" sz="1800" b="1" spc="0" dirty="0">
                <a:solidFill>
                  <a:srgbClr val="000000"/>
                </a:solidFill>
                <a:latin typeface="Century Schoolbook"/>
                <a:ea typeface="Century Schoolbook"/>
                <a:cs typeface="Century Schoolbook"/>
              </a:rPr>
              <a:t>&amp;</a:t>
            </a:r>
            <a:endParaRPr lang="en-US" altLang="zh-CN" sz="1800">
              <a:latin typeface="Century Schoolbook"/>
              <a:ea typeface="Century Schoolbook"/>
              <a:cs typeface="Century Schoolbook"/>
            </a:endParaRPr>
          </a:p>
        </p:txBody>
      </p:sp>
      <p:sp>
        <p:nvSpPr>
          <p:cNvPr id="465" name="Text Box465"/>
          <p:cNvSpPr txBox="1"/>
          <p:nvPr/>
        </p:nvSpPr>
        <p:spPr>
          <a:xfrm>
            <a:off x="3998976" y="6111393"/>
            <a:ext cx="728243" cy="269976"/>
          </a:xfrm>
          <a:prstGeom prst="rect">
            <a:avLst/>
          </a:prstGeom>
        </p:spPr>
        <p:txBody>
          <a:bodyPr wrap="square" lIns="0" tIns="0" rIns="0" rtlCol="0">
            <a:spAutoFit/>
          </a:bodyPr>
          <a:lstStyle/>
          <a:p>
            <a:pPr algn="l">
              <a:lnSpc>
                <a:spcPts val="0"/>
              </a:lnSpc>
            </a:pPr>
            <a:endParaRPr/>
          </a:p>
          <a:p>
            <a:pPr algn="l" rtl="0">
              <a:lnSpc>
                <a:spcPts val="2126"/>
              </a:lnSpc>
            </a:pPr>
            <a:r>
              <a:rPr lang="en-US" altLang="zh-CN" sz="1800" b="1" spc="0" dirty="0">
                <a:solidFill>
                  <a:srgbClr val="000000"/>
                </a:solidFill>
                <a:latin typeface="Century Schoolbook"/>
                <a:ea typeface="Century Schoolbook"/>
                <a:cs typeface="Century Schoolbook"/>
              </a:rPr>
              <a:t>water</a:t>
            </a:r>
            <a:endParaRPr lang="en-US" altLang="zh-CN" sz="1800">
              <a:latin typeface="Century Schoolbook"/>
              <a:ea typeface="Century Schoolbook"/>
              <a:cs typeface="Century Schoolbook"/>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ath466"/>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467" name="Image467"/>
          <p:cNvPicPr>
            <a:picLocks noChangeAspect="1"/>
          </p:cNvPicPr>
          <p:nvPr/>
        </p:nvPicPr>
        <p:blipFill>
          <a:blip r:embed="rId2"/>
          <a:stretch>
            <a:fillRect/>
          </a:stretch>
        </p:blipFill>
        <p:spPr>
          <a:xfrm>
            <a:off x="47244" y="0"/>
            <a:ext cx="57913" cy="6857998"/>
          </a:xfrm>
          <a:prstGeom prst="rect">
            <a:avLst/>
          </a:prstGeom>
          <a:noFill/>
        </p:spPr>
      </p:pic>
      <p:pic>
        <p:nvPicPr>
          <p:cNvPr id="468" name="Image468"/>
          <p:cNvPicPr>
            <a:picLocks noChangeAspect="1"/>
          </p:cNvPicPr>
          <p:nvPr/>
        </p:nvPicPr>
        <p:blipFill>
          <a:blip r:embed="rId3"/>
          <a:stretch>
            <a:fillRect/>
          </a:stretch>
        </p:blipFill>
        <p:spPr>
          <a:xfrm>
            <a:off x="8839200" y="12699"/>
            <a:ext cx="304800" cy="6832600"/>
          </a:xfrm>
          <a:prstGeom prst="rect">
            <a:avLst/>
          </a:prstGeom>
          <a:noFill/>
        </p:spPr>
      </p:pic>
      <p:sp>
        <p:nvSpPr>
          <p:cNvPr id="469" name="Path469"/>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sp>
        <p:nvSpPr>
          <p:cNvPr id="470" name="Text Box470"/>
          <p:cNvSpPr txBox="1"/>
          <p:nvPr/>
        </p:nvSpPr>
        <p:spPr>
          <a:xfrm>
            <a:off x="1060094" y="912749"/>
            <a:ext cx="6300166" cy="449961"/>
          </a:xfrm>
          <a:prstGeom prst="rect">
            <a:avLst/>
          </a:prstGeom>
        </p:spPr>
        <p:txBody>
          <a:bodyPr wrap="square" lIns="0" tIns="0" rIns="0" rtlCol="0">
            <a:spAutoFit/>
          </a:bodyPr>
          <a:lstStyle/>
          <a:p>
            <a:pPr algn="l">
              <a:lnSpc>
                <a:spcPts val="0"/>
              </a:lnSpc>
            </a:pPr>
            <a:endParaRPr/>
          </a:p>
          <a:p>
            <a:pPr algn="l" rtl="0">
              <a:lnSpc>
                <a:spcPts val="3543"/>
              </a:lnSpc>
            </a:pPr>
            <a:r>
              <a:rPr lang="en-US" altLang="zh-CN" sz="3000" b="1" spc="0" dirty="0">
                <a:solidFill>
                  <a:srgbClr val="0000FF"/>
                </a:solidFill>
                <a:latin typeface="Century Schoolbook"/>
                <a:ea typeface="Century Schoolbook"/>
                <a:cs typeface="Century Schoolbook"/>
              </a:rPr>
              <a:t>P</a:t>
            </a:r>
            <a:r>
              <a:rPr lang="en-US" altLang="zh-CN" sz="2400" b="1" spc="0" dirty="0">
                <a:solidFill>
                  <a:srgbClr val="0000FF"/>
                </a:solidFill>
                <a:latin typeface="Century Schoolbook"/>
                <a:ea typeface="Century Schoolbook"/>
                <a:cs typeface="Century Schoolbook"/>
              </a:rPr>
              <a:t>ERMISSIBLE</a:t>
            </a:r>
            <a:r>
              <a:rPr lang="en-US" altLang="zh-CN" sz="2400" b="1" spc="169" dirty="0">
                <a:solidFill>
                  <a:srgbClr val="0000FF"/>
                </a:solidFill>
                <a:latin typeface="Century Schoolbook"/>
                <a:ea typeface="Century Schoolbook"/>
                <a:cs typeface="Century Schoolbook"/>
              </a:rPr>
              <a:t> </a:t>
            </a:r>
            <a:r>
              <a:rPr lang="en-US" altLang="zh-CN" sz="2400" b="1" spc="2" dirty="0">
                <a:solidFill>
                  <a:srgbClr val="0000FF"/>
                </a:solidFill>
                <a:latin typeface="Century Schoolbook"/>
                <a:ea typeface="Century Schoolbook"/>
                <a:cs typeface="Century Schoolbook"/>
              </a:rPr>
              <a:t>STANDARDS</a:t>
            </a:r>
            <a:r>
              <a:rPr lang="en-US" altLang="zh-CN" sz="2400" b="1" spc="164" dirty="0">
                <a:solidFill>
                  <a:srgbClr val="0000FF"/>
                </a:solidFill>
                <a:latin typeface="Century Schoolbook"/>
                <a:ea typeface="Century Schoolbook"/>
                <a:cs typeface="Century Schoolbook"/>
              </a:rPr>
              <a:t> </a:t>
            </a:r>
            <a:r>
              <a:rPr lang="en-US" altLang="zh-CN" sz="2400" b="1" spc="0" dirty="0">
                <a:solidFill>
                  <a:srgbClr val="0000FF"/>
                </a:solidFill>
                <a:latin typeface="Century Schoolbook"/>
                <a:ea typeface="Century Schoolbook"/>
                <a:cs typeface="Century Schoolbook"/>
              </a:rPr>
              <a:t>IN</a:t>
            </a:r>
            <a:r>
              <a:rPr lang="en-US" altLang="zh-CN" sz="2400" b="1" spc="170" dirty="0">
                <a:solidFill>
                  <a:srgbClr val="0000FF"/>
                </a:solidFill>
                <a:latin typeface="Century Schoolbook"/>
                <a:ea typeface="Century Schoolbook"/>
                <a:cs typeface="Century Schoolbook"/>
              </a:rPr>
              <a:t> </a:t>
            </a:r>
            <a:r>
              <a:rPr lang="en-US" altLang="zh-CN" sz="2400" b="1" spc="2" dirty="0">
                <a:solidFill>
                  <a:srgbClr val="0000FF"/>
                </a:solidFill>
                <a:latin typeface="Century Schoolbook"/>
                <a:ea typeface="Century Schoolbook"/>
                <a:cs typeface="Century Schoolbook"/>
              </a:rPr>
              <a:t>INDIA</a:t>
            </a:r>
            <a:endParaRPr lang="en-US" altLang="zh-CN" sz="2400">
              <a:latin typeface="Century Schoolbook"/>
              <a:ea typeface="Century Schoolbook"/>
              <a:cs typeface="Century Schoolbook"/>
            </a:endParaRPr>
          </a:p>
        </p:txBody>
      </p:sp>
      <p:sp>
        <p:nvSpPr>
          <p:cNvPr id="471" name="Text Box471"/>
          <p:cNvSpPr txBox="1"/>
          <p:nvPr/>
        </p:nvSpPr>
        <p:spPr>
          <a:xfrm>
            <a:off x="457200" y="1600200"/>
            <a:ext cx="7277100" cy="3032125"/>
          </a:xfrm>
          <a:prstGeom prst="rect">
            <a:avLst/>
          </a:prstGeom>
        </p:spPr>
        <p:txBody>
          <a:bodyPr wrap="square" lIns="0" tIns="0" rIns="0" rtlCol="0">
            <a:spAutoFit/>
          </a:bodyPr>
          <a:lstStyle/>
          <a:p>
            <a:pPr algn="l">
              <a:lnSpc>
                <a:spcPts val="0"/>
              </a:lnSpc>
            </a:pPr>
            <a:endParaRPr/>
          </a:p>
        </p:txBody>
      </p:sp>
      <p:graphicFrame>
        <p:nvGraphicFramePr>
          <p:cNvPr id="472" name="Table472"/>
          <p:cNvGraphicFramePr>
            <a:graphicFrameLocks noGrp="1"/>
          </p:cNvGraphicFramePr>
          <p:nvPr/>
        </p:nvGraphicFramePr>
        <p:xfrm>
          <a:off x="457200" y="1600200"/>
          <a:ext cx="7239000" cy="3032125"/>
        </p:xfrm>
        <a:graphic>
          <a:graphicData uri="http://schemas.openxmlformats.org/drawingml/2006/table">
            <a:tbl>
              <a:tblPr>
                <a:tableStyleId>{2D5ABB26-0587-4C30-8999-92F81FD0307C}</a:tableStyleId>
              </a:tblPr>
              <a:tblGrid>
                <a:gridCol w="1066800"/>
                <a:gridCol w="2590800"/>
                <a:gridCol w="3581400"/>
              </a:tblGrid>
              <a:tr h="1178560">
                <a:tc>
                  <a:txBody>
                    <a:bodyPr/>
                    <a:lstStyle/>
                    <a:p>
                      <a:pPr algn="l">
                        <a:lnSpc>
                          <a:spcPts val="290"/>
                        </a:lnSpc>
                      </a:pPr>
                      <a:endParaRPr/>
                    </a:p>
                    <a:p>
                      <a:pPr marL="241402" algn="l" rtl="0">
                        <a:lnSpc>
                          <a:spcPts val="2221"/>
                        </a:lnSpc>
                      </a:pPr>
                      <a:r>
                        <a:rPr lang="en-US" altLang="zh-CN" sz="2000" b="1" spc="5" dirty="0">
                          <a:solidFill>
                            <a:srgbClr val="0000FF"/>
                          </a:solidFill>
                          <a:latin typeface="Times New Roman"/>
                          <a:ea typeface="Times New Roman"/>
                          <a:cs typeface="Times New Roman"/>
                        </a:rPr>
                        <a:t>S.No.</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0"/>
                        </a:lnSpc>
                      </a:pPr>
                      <a:endParaRPr/>
                    </a:p>
                    <a:p>
                      <a:pPr marL="715645" algn="l" rtl="0">
                        <a:lnSpc>
                          <a:spcPts val="2221"/>
                        </a:lnSpc>
                      </a:pPr>
                      <a:r>
                        <a:rPr lang="en-US" altLang="zh-CN" sz="2000" b="1" spc="3" dirty="0">
                          <a:solidFill>
                            <a:srgbClr val="0000FF"/>
                          </a:solidFill>
                          <a:latin typeface="Times New Roman"/>
                          <a:ea typeface="Times New Roman"/>
                          <a:cs typeface="Times New Roman"/>
                        </a:rPr>
                        <a:t>Parameter</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0"/>
                        </a:lnSpc>
                      </a:pPr>
                      <a:endParaRPr/>
                    </a:p>
                    <a:p>
                      <a:pPr marL="829056" algn="l" rtl="0">
                        <a:lnSpc>
                          <a:spcPts val="2221"/>
                        </a:lnSpc>
                      </a:pPr>
                      <a:r>
                        <a:rPr lang="en-US" altLang="zh-CN" sz="2000" b="1" spc="1" dirty="0">
                          <a:solidFill>
                            <a:srgbClr val="0000FF"/>
                          </a:solidFill>
                          <a:latin typeface="Times New Roman"/>
                          <a:ea typeface="Times New Roman"/>
                          <a:cs typeface="Times New Roman"/>
                        </a:rPr>
                        <a:t>Permissible</a:t>
                      </a:r>
                      <a:r>
                        <a:rPr lang="en-US" altLang="zh-CN" sz="2000" b="1" spc="-29" dirty="0">
                          <a:solidFill>
                            <a:srgbClr val="0000FF"/>
                          </a:solidFill>
                          <a:latin typeface="Times New Roman"/>
                          <a:ea typeface="Times New Roman"/>
                          <a:cs typeface="Times New Roman"/>
                        </a:rPr>
                        <a:t> </a:t>
                      </a:r>
                      <a:r>
                        <a:rPr lang="en-US" altLang="zh-CN" sz="2000" b="1" spc="-1" dirty="0">
                          <a:solidFill>
                            <a:srgbClr val="0000FF"/>
                          </a:solidFill>
                          <a:latin typeface="Times New Roman"/>
                          <a:ea typeface="Times New Roman"/>
                          <a:cs typeface="Times New Roman"/>
                        </a:rPr>
                        <a:t>limits</a:t>
                      </a:r>
                      <a:endParaRPr lang="en-US" altLang="zh-CN" sz="2000">
                        <a:latin typeface="Times New Roman"/>
                        <a:ea typeface="Times New Roman"/>
                        <a:cs typeface="Times New Roman"/>
                      </a:endParaRPr>
                    </a:p>
                    <a:p>
                      <a:pPr marL="370078" algn="l" rtl="0">
                        <a:lnSpc>
                          <a:spcPts val="2218"/>
                        </a:lnSpc>
                        <a:spcBef>
                          <a:spcPts val="1540"/>
                        </a:spcBef>
                      </a:pPr>
                      <a:r>
                        <a:rPr lang="en-US" altLang="zh-CN" sz="2000" b="1" spc="2" dirty="0">
                          <a:solidFill>
                            <a:srgbClr val="0000FF"/>
                          </a:solidFill>
                          <a:latin typeface="Times New Roman"/>
                          <a:ea typeface="Times New Roman"/>
                          <a:cs typeface="Times New Roman"/>
                        </a:rPr>
                        <a:t>(disposal</a:t>
                      </a:r>
                      <a:r>
                        <a:rPr lang="en-US" altLang="zh-CN" sz="2000" b="1" spc="-41" dirty="0">
                          <a:solidFill>
                            <a:srgbClr val="0000FF"/>
                          </a:solidFill>
                          <a:latin typeface="Times New Roman"/>
                          <a:ea typeface="Times New Roman"/>
                          <a:cs typeface="Times New Roman"/>
                        </a:rPr>
                        <a:t> </a:t>
                      </a:r>
                      <a:r>
                        <a:rPr lang="en-US" altLang="zh-CN" sz="2000" b="1" spc="0" dirty="0">
                          <a:solidFill>
                            <a:srgbClr val="0000FF"/>
                          </a:solidFill>
                          <a:latin typeface="Times New Roman"/>
                          <a:ea typeface="Times New Roman"/>
                          <a:cs typeface="Times New Roman"/>
                        </a:rPr>
                        <a:t>to</a:t>
                      </a:r>
                      <a:r>
                        <a:rPr lang="en-US" altLang="zh-CN" sz="2000" b="1" spc="-8" dirty="0">
                          <a:solidFill>
                            <a:srgbClr val="0000FF"/>
                          </a:solidFill>
                          <a:latin typeface="Times New Roman"/>
                          <a:ea typeface="Times New Roman"/>
                          <a:cs typeface="Times New Roman"/>
                        </a:rPr>
                        <a:t> </a:t>
                      </a:r>
                      <a:r>
                        <a:rPr lang="en-US" altLang="zh-CN" sz="2000" b="1" spc="1" dirty="0">
                          <a:solidFill>
                            <a:srgbClr val="0000FF"/>
                          </a:solidFill>
                          <a:latin typeface="Times New Roman"/>
                          <a:ea typeface="Times New Roman"/>
                          <a:cs typeface="Times New Roman"/>
                        </a:rPr>
                        <a:t>inland</a:t>
                      </a:r>
                      <a:r>
                        <a:rPr lang="en-US" altLang="zh-CN" sz="2000" b="1" spc="-17" dirty="0">
                          <a:solidFill>
                            <a:srgbClr val="0000FF"/>
                          </a:solidFill>
                          <a:latin typeface="Times New Roman"/>
                          <a:ea typeface="Times New Roman"/>
                          <a:cs typeface="Times New Roman"/>
                        </a:rPr>
                        <a:t> </a:t>
                      </a:r>
                      <a:r>
                        <a:rPr lang="en-US" altLang="zh-CN" sz="2000" b="1" spc="3" dirty="0">
                          <a:solidFill>
                            <a:srgbClr val="0000FF"/>
                          </a:solidFill>
                          <a:latin typeface="Times New Roman"/>
                          <a:ea typeface="Times New Roman"/>
                          <a:cs typeface="Times New Roman"/>
                        </a:rPr>
                        <a:t>surface</a:t>
                      </a:r>
                      <a:endParaRPr lang="en-US" altLang="zh-CN" sz="2000">
                        <a:latin typeface="Times New Roman"/>
                        <a:ea typeface="Times New Roman"/>
                        <a:cs typeface="Times New Roman"/>
                      </a:endParaRPr>
                    </a:p>
                    <a:p>
                      <a:pPr marL="1437132" algn="l" rtl="0">
                        <a:lnSpc>
                          <a:spcPts val="2218"/>
                        </a:lnSpc>
                        <a:spcBef>
                          <a:spcPts val="542"/>
                        </a:spcBef>
                      </a:pPr>
                      <a:r>
                        <a:rPr lang="en-US" altLang="zh-CN" sz="2000" b="1" spc="2" dirty="0">
                          <a:solidFill>
                            <a:srgbClr val="0000FF"/>
                          </a:solidFill>
                          <a:latin typeface="Times New Roman"/>
                          <a:ea typeface="Times New Roman"/>
                          <a:cs typeface="Times New Roman"/>
                        </a:rPr>
                        <a:t>water)</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370713">
                <a:tc>
                  <a:txBody>
                    <a:bodyPr/>
                    <a:lstStyle/>
                    <a:p>
                      <a:pPr algn="l">
                        <a:lnSpc>
                          <a:spcPts val="296"/>
                        </a:lnSpc>
                      </a:pPr>
                      <a:endParaRPr/>
                    </a:p>
                    <a:p>
                      <a:pPr marL="68580" algn="l" rtl="0">
                        <a:lnSpc>
                          <a:spcPts val="2218"/>
                        </a:lnSpc>
                      </a:pPr>
                      <a:r>
                        <a:rPr lang="en-US" altLang="zh-CN" sz="2000" spc="0" dirty="0">
                          <a:solidFill>
                            <a:srgbClr val="000000"/>
                          </a:solidFill>
                          <a:latin typeface="Times New Roman"/>
                          <a:ea typeface="Times New Roman"/>
                          <a:cs typeface="Times New Roman"/>
                        </a:rPr>
                        <a:t>1</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6"/>
                        </a:lnSpc>
                      </a:pPr>
                      <a:endParaRPr/>
                    </a:p>
                    <a:p>
                      <a:pPr marL="68834" algn="l" rtl="0">
                        <a:lnSpc>
                          <a:spcPts val="2218"/>
                        </a:lnSpc>
                      </a:pPr>
                      <a:r>
                        <a:rPr lang="en-US" altLang="zh-CN" sz="2000" spc="5" dirty="0">
                          <a:solidFill>
                            <a:srgbClr val="000000"/>
                          </a:solidFill>
                          <a:latin typeface="Times New Roman"/>
                          <a:ea typeface="Times New Roman"/>
                          <a:cs typeface="Times New Roman"/>
                        </a:rPr>
                        <a:t>pH</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6"/>
                        </a:lnSpc>
                      </a:pPr>
                      <a:endParaRPr/>
                    </a:p>
                    <a:p>
                      <a:pPr marL="69469" algn="l" rtl="0">
                        <a:lnSpc>
                          <a:spcPts val="2218"/>
                        </a:lnSpc>
                      </a:pPr>
                      <a:r>
                        <a:rPr lang="en-US" altLang="zh-CN" sz="2000" spc="4" dirty="0">
                          <a:solidFill>
                            <a:srgbClr val="000000"/>
                          </a:solidFill>
                          <a:latin typeface="Times New Roman"/>
                          <a:ea typeface="Times New Roman"/>
                          <a:cs typeface="Times New Roman"/>
                        </a:rPr>
                        <a:t>5.5</a:t>
                      </a:r>
                      <a:r>
                        <a:rPr lang="en-US" altLang="zh-CN" sz="2000" spc="-18"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to</a:t>
                      </a:r>
                      <a:r>
                        <a:rPr lang="en-US" altLang="zh-CN" sz="2000"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9.0</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370713">
                <a:tc>
                  <a:txBody>
                    <a:bodyPr/>
                    <a:lstStyle/>
                    <a:p>
                      <a:pPr algn="l">
                        <a:lnSpc>
                          <a:spcPts val="297"/>
                        </a:lnSpc>
                      </a:pPr>
                      <a:endParaRPr/>
                    </a:p>
                    <a:p>
                      <a:pPr marL="68580" algn="l" rtl="0">
                        <a:lnSpc>
                          <a:spcPts val="2218"/>
                        </a:lnSpc>
                      </a:pPr>
                      <a:r>
                        <a:rPr lang="en-US" altLang="zh-CN" sz="2000" spc="0" dirty="0">
                          <a:solidFill>
                            <a:srgbClr val="000000"/>
                          </a:solidFill>
                          <a:latin typeface="Times New Roman"/>
                          <a:ea typeface="Times New Roman"/>
                          <a:cs typeface="Times New Roman"/>
                        </a:rPr>
                        <a:t>2</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7"/>
                        </a:lnSpc>
                      </a:pPr>
                      <a:endParaRPr/>
                    </a:p>
                    <a:p>
                      <a:pPr marL="68834" algn="l" rtl="0">
                        <a:lnSpc>
                          <a:spcPts val="2218"/>
                        </a:lnSpc>
                      </a:pPr>
                      <a:r>
                        <a:rPr lang="en-US" altLang="zh-CN" sz="2000" spc="2" dirty="0">
                          <a:solidFill>
                            <a:srgbClr val="000000"/>
                          </a:solidFill>
                          <a:latin typeface="Times New Roman"/>
                          <a:ea typeface="Times New Roman"/>
                          <a:cs typeface="Times New Roman"/>
                        </a:rPr>
                        <a:t>TSS</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7"/>
                        </a:lnSpc>
                      </a:pPr>
                      <a:endParaRPr/>
                    </a:p>
                    <a:p>
                      <a:pPr marL="69469" algn="l" rtl="0">
                        <a:lnSpc>
                          <a:spcPts val="2218"/>
                        </a:lnSpc>
                      </a:pPr>
                      <a:r>
                        <a:rPr lang="en-US" altLang="zh-CN" sz="2000" spc="4" dirty="0">
                          <a:solidFill>
                            <a:srgbClr val="000000"/>
                          </a:solidFill>
                          <a:latin typeface="Times New Roman"/>
                          <a:ea typeface="Times New Roman"/>
                          <a:cs typeface="Times New Roman"/>
                        </a:rPr>
                        <a:t>&lt;100</a:t>
                      </a:r>
                      <a:r>
                        <a:rPr lang="en-US" altLang="zh-CN" sz="2000" spc="-29" dirty="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mg/l</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370713">
                <a:tc>
                  <a:txBody>
                    <a:bodyPr/>
                    <a:lstStyle/>
                    <a:p>
                      <a:pPr algn="l">
                        <a:lnSpc>
                          <a:spcPts val="297"/>
                        </a:lnSpc>
                      </a:pPr>
                      <a:endParaRPr/>
                    </a:p>
                    <a:p>
                      <a:pPr marL="68580" algn="l" rtl="0">
                        <a:lnSpc>
                          <a:spcPts val="2218"/>
                        </a:lnSpc>
                      </a:pPr>
                      <a:r>
                        <a:rPr lang="en-US" altLang="zh-CN" sz="2000" spc="0" dirty="0">
                          <a:solidFill>
                            <a:srgbClr val="000000"/>
                          </a:solidFill>
                          <a:latin typeface="Times New Roman"/>
                          <a:ea typeface="Times New Roman"/>
                          <a:cs typeface="Times New Roman"/>
                        </a:rPr>
                        <a:t>3</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7"/>
                        </a:lnSpc>
                      </a:pPr>
                      <a:endParaRPr/>
                    </a:p>
                    <a:p>
                      <a:pPr marL="68834" algn="l" rtl="0">
                        <a:lnSpc>
                          <a:spcPts val="2218"/>
                        </a:lnSpc>
                      </a:pPr>
                      <a:r>
                        <a:rPr lang="en-US" altLang="zh-CN" sz="2000" spc="2" dirty="0">
                          <a:solidFill>
                            <a:srgbClr val="000000"/>
                          </a:solidFill>
                          <a:latin typeface="Times New Roman"/>
                          <a:ea typeface="Times New Roman"/>
                          <a:cs typeface="Times New Roman"/>
                        </a:rPr>
                        <a:t>Oil</a:t>
                      </a:r>
                      <a:r>
                        <a:rPr lang="en-US" altLang="zh-CN" sz="2000" spc="-16"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&amp;</a:t>
                      </a:r>
                      <a:r>
                        <a:rPr lang="en-US" altLang="zh-CN" sz="2000"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Grease</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7"/>
                        </a:lnSpc>
                      </a:pPr>
                      <a:endParaRPr/>
                    </a:p>
                    <a:p>
                      <a:pPr marL="69469" algn="l" rtl="0">
                        <a:lnSpc>
                          <a:spcPts val="2218"/>
                        </a:lnSpc>
                      </a:pPr>
                      <a:r>
                        <a:rPr lang="en-US" altLang="zh-CN" sz="2000" spc="2" dirty="0">
                          <a:solidFill>
                            <a:srgbClr val="000000"/>
                          </a:solidFill>
                          <a:latin typeface="Times New Roman"/>
                          <a:ea typeface="Times New Roman"/>
                          <a:cs typeface="Times New Roman"/>
                        </a:rPr>
                        <a:t>&lt;10</a:t>
                      </a:r>
                      <a:r>
                        <a:rPr lang="en-US" altLang="zh-CN" sz="2000" spc="-13" dirty="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mg/l</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370713">
                <a:tc>
                  <a:txBody>
                    <a:bodyPr/>
                    <a:lstStyle/>
                    <a:p>
                      <a:pPr algn="l">
                        <a:lnSpc>
                          <a:spcPts val="299"/>
                        </a:lnSpc>
                      </a:pPr>
                      <a:endParaRPr/>
                    </a:p>
                    <a:p>
                      <a:pPr marL="68580" algn="l" rtl="0">
                        <a:lnSpc>
                          <a:spcPts val="2218"/>
                        </a:lnSpc>
                      </a:pPr>
                      <a:r>
                        <a:rPr lang="en-US" altLang="zh-CN" sz="2000" spc="0" dirty="0">
                          <a:solidFill>
                            <a:srgbClr val="000000"/>
                          </a:solidFill>
                          <a:latin typeface="Times New Roman"/>
                          <a:ea typeface="Times New Roman"/>
                          <a:cs typeface="Times New Roman"/>
                        </a:rPr>
                        <a:t>4</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9"/>
                        </a:lnSpc>
                      </a:pPr>
                      <a:endParaRPr/>
                    </a:p>
                    <a:p>
                      <a:pPr marL="68834" algn="l" rtl="0">
                        <a:lnSpc>
                          <a:spcPts val="2218"/>
                        </a:lnSpc>
                      </a:pPr>
                      <a:r>
                        <a:rPr lang="en-US" altLang="zh-CN" sz="2000" spc="3" dirty="0">
                          <a:solidFill>
                            <a:srgbClr val="000000"/>
                          </a:solidFill>
                          <a:latin typeface="Times New Roman"/>
                          <a:ea typeface="Times New Roman"/>
                          <a:cs typeface="Times New Roman"/>
                        </a:rPr>
                        <a:t>BOD</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9"/>
                        </a:lnSpc>
                      </a:pPr>
                      <a:endParaRPr/>
                    </a:p>
                    <a:p>
                      <a:pPr marL="69469" algn="l" rtl="0">
                        <a:lnSpc>
                          <a:spcPts val="2218"/>
                        </a:lnSpc>
                      </a:pPr>
                      <a:r>
                        <a:rPr lang="en-US" altLang="zh-CN" sz="2000" spc="2" dirty="0">
                          <a:solidFill>
                            <a:srgbClr val="000000"/>
                          </a:solidFill>
                          <a:latin typeface="Times New Roman"/>
                          <a:ea typeface="Times New Roman"/>
                          <a:cs typeface="Times New Roman"/>
                        </a:rPr>
                        <a:t>&lt;30</a:t>
                      </a:r>
                      <a:r>
                        <a:rPr lang="en-US" altLang="zh-CN" sz="2000" spc="-13" dirty="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mg/l</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r h="370713">
                <a:tc>
                  <a:txBody>
                    <a:bodyPr/>
                    <a:lstStyle/>
                    <a:p>
                      <a:pPr algn="l">
                        <a:lnSpc>
                          <a:spcPts val="298"/>
                        </a:lnSpc>
                      </a:pPr>
                      <a:endParaRPr/>
                    </a:p>
                    <a:p>
                      <a:pPr marL="68580" algn="l" rtl="0">
                        <a:lnSpc>
                          <a:spcPts val="2218"/>
                        </a:lnSpc>
                      </a:pPr>
                      <a:r>
                        <a:rPr lang="en-US" altLang="zh-CN" sz="2000" spc="0" dirty="0">
                          <a:solidFill>
                            <a:srgbClr val="000000"/>
                          </a:solidFill>
                          <a:latin typeface="Times New Roman"/>
                          <a:ea typeface="Times New Roman"/>
                          <a:cs typeface="Times New Roman"/>
                        </a:rPr>
                        <a:t>5</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8"/>
                        </a:lnSpc>
                      </a:pPr>
                      <a:endParaRPr/>
                    </a:p>
                    <a:p>
                      <a:pPr marL="68834" algn="l" rtl="0">
                        <a:lnSpc>
                          <a:spcPts val="2218"/>
                        </a:lnSpc>
                      </a:pPr>
                      <a:r>
                        <a:rPr lang="en-US" altLang="zh-CN" sz="2000" spc="3" dirty="0">
                          <a:solidFill>
                            <a:srgbClr val="000000"/>
                          </a:solidFill>
                          <a:latin typeface="Times New Roman"/>
                          <a:ea typeface="Times New Roman"/>
                          <a:cs typeface="Times New Roman"/>
                        </a:rPr>
                        <a:t>COD</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c>
                  <a:txBody>
                    <a:bodyPr/>
                    <a:lstStyle/>
                    <a:p>
                      <a:pPr algn="l">
                        <a:lnSpc>
                          <a:spcPts val="298"/>
                        </a:lnSpc>
                      </a:pPr>
                      <a:endParaRPr/>
                    </a:p>
                    <a:p>
                      <a:pPr marL="69469" algn="l" rtl="0">
                        <a:lnSpc>
                          <a:spcPts val="2218"/>
                        </a:lnSpc>
                      </a:pPr>
                      <a:r>
                        <a:rPr lang="en-US" altLang="zh-CN" sz="2000" spc="4" dirty="0">
                          <a:solidFill>
                            <a:srgbClr val="000000"/>
                          </a:solidFill>
                          <a:latin typeface="Times New Roman"/>
                          <a:ea typeface="Times New Roman"/>
                          <a:cs typeface="Times New Roman"/>
                        </a:rPr>
                        <a:t>&lt;250</a:t>
                      </a:r>
                      <a:r>
                        <a:rPr lang="en-US" altLang="zh-CN" sz="2000" spc="-29" dirty="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mg/l</a:t>
                      </a:r>
                      <a:endParaRPr lang="en-US" altLang="zh-CN" sz="2000">
                        <a:latin typeface="Times New Roman"/>
                        <a:ea typeface="Times New Roman"/>
                        <a:cs typeface="Times New Roman"/>
                      </a:endParaRPr>
                    </a:p>
                  </a:txBody>
                  <a:tcPr marL="0" marR="0" marT="0" marB="0">
                    <a:lnL w="3175">
                      <a:solidFill>
                        <a:srgbClr val="000000">
                          <a:alpha val="100000"/>
                        </a:srgbClr>
                      </a:solidFill>
                      <a:prstDash val="solid"/>
                    </a:lnL>
                    <a:lnR w="3175">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3600" b="1" u="sng" dirty="0" smtClean="0"/>
              <a:t>SALIENT PROVISIONS OF WATER ACT</a:t>
            </a:r>
            <a:br>
              <a:rPr lang="en-US" sz="3600" b="1" u="sng" dirty="0" smtClean="0"/>
            </a:br>
            <a:r>
              <a:rPr lang="en-US" sz="3600" b="1" dirty="0" smtClean="0"/>
              <a:t>(1974) </a:t>
            </a:r>
            <a:endParaRPr lang="en-US" sz="3600" b="1" dirty="0"/>
          </a:p>
        </p:txBody>
      </p:sp>
      <p:sp>
        <p:nvSpPr>
          <p:cNvPr id="8" name="Content Placeholder 7"/>
          <p:cNvSpPr>
            <a:spLocks noGrp="1"/>
          </p:cNvSpPr>
          <p:nvPr>
            <p:ph idx="1"/>
          </p:nvPr>
        </p:nvSpPr>
        <p:spPr>
          <a:xfrm>
            <a:off x="457200" y="1935480"/>
            <a:ext cx="4800600" cy="4389120"/>
          </a:xfrm>
        </p:spPr>
        <p:txBody>
          <a:bodyPr>
            <a:normAutofit/>
          </a:bodyPr>
          <a:lstStyle/>
          <a:p>
            <a:pPr>
              <a:buFont typeface="Wingdings" pitchFamily="2" charset="2"/>
              <a:buChar char="Ø"/>
            </a:pPr>
            <a:r>
              <a:rPr lang="en-US" sz="2200" dirty="0" smtClean="0"/>
              <a:t>After the Stockholm conference on Human Environment on June, 1972, it was considered appropriate to have uniform law all over country for broad Environment problems.</a:t>
            </a:r>
          </a:p>
          <a:p>
            <a:pPr>
              <a:buFont typeface="Wingdings" pitchFamily="2" charset="2"/>
              <a:buChar char="Ø"/>
            </a:pPr>
            <a:r>
              <a:rPr lang="en-US" sz="2200" dirty="0" smtClean="0"/>
              <a:t>The Water (Prevention &amp; Control of Pollution) Act, 1974 is the first enactment by the Parliament in this direction.</a:t>
            </a:r>
          </a:p>
          <a:p>
            <a:pPr>
              <a:buFont typeface="Wingdings" pitchFamily="2" charset="2"/>
              <a:buChar char="Ø"/>
            </a:pPr>
            <a:r>
              <a:rPr lang="en-US" sz="2200" dirty="0" smtClean="0"/>
              <a:t>Water Act is enacted with the aim of prevention and control of Water Pollution in India.</a:t>
            </a:r>
            <a:endParaRPr lang="en-US" sz="2200" dirty="0"/>
          </a:p>
        </p:txBody>
      </p:sp>
      <p:pic>
        <p:nvPicPr>
          <p:cNvPr id="12" name="Picture 11" descr="Water-Prevention-and-Control-of-Pollution-Act-in-English.jpg"/>
          <p:cNvPicPr>
            <a:picLocks noChangeAspect="1"/>
          </p:cNvPicPr>
          <p:nvPr/>
        </p:nvPicPr>
        <p:blipFill>
          <a:blip r:embed="rId2" cstate="print"/>
          <a:stretch>
            <a:fillRect/>
          </a:stretch>
        </p:blipFill>
        <p:spPr>
          <a:xfrm>
            <a:off x="5562600" y="2133600"/>
            <a:ext cx="2971800" cy="3810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smtClean="0"/>
              <a:t>OBJECT &amp; SCOPE</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Ø"/>
            </a:pPr>
            <a:r>
              <a:rPr lang="en-US" dirty="0" smtClean="0"/>
              <a:t>An Act to provide for the levy and collection of access on water consumed by persons carrying on certain industries and by local authorities, with a view to augment the resources of the Central Board and the State Boards for the prevention and control of water pollution constituted under the Water (Prevention and Control of Pollution) Act, 1974.</a:t>
            </a:r>
          </a:p>
          <a:p>
            <a:pPr>
              <a:buFont typeface="Wingdings" pitchFamily="2" charset="2"/>
              <a:buChar char="Ø"/>
            </a:pPr>
            <a:r>
              <a:rPr lang="en-US" dirty="0" smtClean="0"/>
              <a:t>This Act aims at establishment of Central and State Pollution Control Board at the central level and also at state level for each state and giving powers to the members so as to enable them to carry out the purposes of the</a:t>
            </a:r>
          </a:p>
          <a:p>
            <a:pPr>
              <a:buFont typeface="Wingdings" pitchFamily="2" charset="2"/>
              <a:buChar char="Ø"/>
            </a:pPr>
            <a:r>
              <a:rPr lang="en-US" dirty="0" smtClean="0"/>
              <a:t>Its having two boards for controlling the whole law</a:t>
            </a:r>
          </a:p>
          <a:p>
            <a:pPr>
              <a:buNone/>
            </a:pPr>
            <a:r>
              <a:rPr lang="en-US" dirty="0" smtClean="0"/>
              <a:t>         1. </a:t>
            </a:r>
            <a:r>
              <a:rPr lang="en-US" b="1" dirty="0" smtClean="0"/>
              <a:t>Central </a:t>
            </a:r>
            <a:r>
              <a:rPr lang="en-US" b="1" smtClean="0"/>
              <a:t>Board                          </a:t>
            </a:r>
            <a:r>
              <a:rPr lang="en-US" dirty="0" smtClean="0"/>
              <a:t>2. </a:t>
            </a:r>
            <a:r>
              <a:rPr lang="en-US" b="1" dirty="0" smtClean="0"/>
              <a:t>State Board </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609600"/>
          </a:xfrm>
        </p:spPr>
        <p:txBody>
          <a:bodyPr>
            <a:noAutofit/>
          </a:bodyPr>
          <a:lstStyle/>
          <a:p>
            <a:r>
              <a:rPr lang="en-US" sz="3200" b="1" dirty="0" smtClean="0"/>
              <a:t>POWERS AND FUNCTIONS OF BOARDS</a:t>
            </a:r>
            <a:endParaRPr lang="en-US" sz="3200" b="1" dirty="0"/>
          </a:p>
        </p:txBody>
      </p:sp>
      <p:sp>
        <p:nvSpPr>
          <p:cNvPr id="6" name="Text Placeholder 5"/>
          <p:cNvSpPr>
            <a:spLocks noGrp="1"/>
          </p:cNvSpPr>
          <p:nvPr>
            <p:ph type="body" idx="1"/>
          </p:nvPr>
        </p:nvSpPr>
        <p:spPr>
          <a:xfrm>
            <a:off x="152400" y="1524000"/>
            <a:ext cx="4191000" cy="990600"/>
          </a:xfrm>
        </p:spPr>
        <p:txBody>
          <a:bodyPr/>
          <a:lstStyle/>
          <a:p>
            <a:pPr algn="ctr"/>
            <a:r>
              <a:rPr lang="en-US" u="sng" dirty="0" smtClean="0">
                <a:solidFill>
                  <a:srgbClr val="FF0000"/>
                </a:solidFill>
              </a:rPr>
              <a:t>Functions &amp; Power of Central  Board</a:t>
            </a:r>
            <a:endParaRPr lang="en-US" u="sng" dirty="0">
              <a:solidFill>
                <a:srgbClr val="FF0000"/>
              </a:solidFill>
            </a:endParaRPr>
          </a:p>
        </p:txBody>
      </p:sp>
      <p:sp>
        <p:nvSpPr>
          <p:cNvPr id="7" name="Content Placeholder 6"/>
          <p:cNvSpPr>
            <a:spLocks noGrp="1"/>
          </p:cNvSpPr>
          <p:nvPr>
            <p:ph sz="half" idx="2"/>
          </p:nvPr>
        </p:nvSpPr>
        <p:spPr>
          <a:xfrm>
            <a:off x="152400" y="2743200"/>
            <a:ext cx="4191000" cy="3617120"/>
          </a:xfrm>
        </p:spPr>
        <p:txBody>
          <a:bodyPr>
            <a:noAutofit/>
          </a:bodyPr>
          <a:lstStyle/>
          <a:p>
            <a:pPr>
              <a:buFont typeface="Wingdings" pitchFamily="2" charset="2"/>
              <a:buChar char="Ø"/>
            </a:pPr>
            <a:r>
              <a:rPr lang="en-US" sz="2100" dirty="0" smtClean="0"/>
              <a:t>The main function of the Central Board shall be to promote cleanliness of streams and wells in different areas of the States.</a:t>
            </a:r>
          </a:p>
          <a:p>
            <a:pPr>
              <a:buFont typeface="Wingdings" pitchFamily="2" charset="2"/>
              <a:buChar char="Ø"/>
            </a:pPr>
            <a:r>
              <a:rPr lang="en-US" sz="2100" dirty="0" smtClean="0"/>
              <a:t>Advice the Central Government on any matter concerning the prevention and control of water pollution.</a:t>
            </a:r>
          </a:p>
          <a:p>
            <a:pPr>
              <a:buFont typeface="Wingdings" pitchFamily="2" charset="2"/>
              <a:buChar char="Ø"/>
            </a:pPr>
            <a:r>
              <a:rPr lang="en-US" sz="2100" dirty="0" smtClean="0"/>
              <a:t>lay down standards for Stream &amp; well.</a:t>
            </a:r>
            <a:endParaRPr lang="en-US" sz="2100" dirty="0"/>
          </a:p>
        </p:txBody>
      </p:sp>
      <p:sp>
        <p:nvSpPr>
          <p:cNvPr id="8" name="Text Placeholder 7"/>
          <p:cNvSpPr>
            <a:spLocks noGrp="1"/>
          </p:cNvSpPr>
          <p:nvPr>
            <p:ph type="body" sz="quarter" idx="3"/>
          </p:nvPr>
        </p:nvSpPr>
        <p:spPr>
          <a:xfrm>
            <a:off x="5105400" y="1859757"/>
            <a:ext cx="3810000" cy="654843"/>
          </a:xfrm>
        </p:spPr>
        <p:txBody>
          <a:bodyPr>
            <a:noAutofit/>
          </a:bodyPr>
          <a:lstStyle/>
          <a:p>
            <a:pPr algn="ctr"/>
            <a:r>
              <a:rPr lang="en-US" u="sng" dirty="0" smtClean="0">
                <a:solidFill>
                  <a:schemeClr val="bg2">
                    <a:lumMod val="10000"/>
                  </a:schemeClr>
                </a:solidFill>
              </a:rPr>
              <a:t>Functions &amp; Power of State Board</a:t>
            </a:r>
          </a:p>
          <a:p>
            <a:pPr algn="ctr"/>
            <a:endParaRPr lang="en-US" u="sng" dirty="0">
              <a:solidFill>
                <a:schemeClr val="bg2">
                  <a:lumMod val="10000"/>
                </a:schemeClr>
              </a:solidFill>
            </a:endParaRPr>
          </a:p>
        </p:txBody>
      </p:sp>
      <p:sp>
        <p:nvSpPr>
          <p:cNvPr id="9" name="Content Placeholder 8"/>
          <p:cNvSpPr>
            <a:spLocks noGrp="1"/>
          </p:cNvSpPr>
          <p:nvPr>
            <p:ph sz="quarter" idx="4"/>
          </p:nvPr>
        </p:nvSpPr>
        <p:spPr>
          <a:xfrm>
            <a:off x="4800600" y="2667000"/>
            <a:ext cx="4114800" cy="3693320"/>
          </a:xfrm>
        </p:spPr>
        <p:txBody>
          <a:bodyPr>
            <a:noAutofit/>
          </a:bodyPr>
          <a:lstStyle/>
          <a:p>
            <a:pPr>
              <a:buFont typeface="Wingdings" pitchFamily="2" charset="2"/>
              <a:buChar char="Ø"/>
            </a:pPr>
            <a:r>
              <a:rPr lang="en-US" sz="2100" dirty="0" smtClean="0"/>
              <a:t>Every State Board shall be bound by such directions in writing as the Central Board or the State Govt. may give to it.</a:t>
            </a:r>
          </a:p>
          <a:p>
            <a:pPr>
              <a:buFont typeface="Wingdings" pitchFamily="2" charset="2"/>
              <a:buChar char="Ø"/>
            </a:pPr>
            <a:r>
              <a:rPr lang="en-US" sz="2100" dirty="0" smtClean="0"/>
              <a:t>Where the Central Government is of the opinion that any State Board has defaulted in complying with any directions given by the Central Board under sub-section.</a:t>
            </a:r>
          </a:p>
          <a:p>
            <a:pPr>
              <a:buFont typeface="Wingdings" pitchFamily="2" charset="2"/>
              <a:buChar char="Ø"/>
            </a:pPr>
            <a:r>
              <a:rPr lang="en-US" sz="2100" dirty="0" smtClean="0"/>
              <a:t>Control the pollution is state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04088"/>
            <a:ext cx="8229600" cy="667512"/>
          </a:xfrm>
        </p:spPr>
        <p:txBody>
          <a:bodyPr>
            <a:normAutofit fontScale="90000"/>
          </a:bodyPr>
          <a:lstStyle/>
          <a:p>
            <a:r>
              <a:rPr lang="en-US" sz="3000" b="1" dirty="0" smtClean="0"/>
              <a:t>PREVENTION  AND CONTROL OF WATER POLLUTION</a:t>
            </a:r>
            <a:endParaRPr lang="en-US" sz="3000" dirty="0"/>
          </a:p>
        </p:txBody>
      </p:sp>
      <p:sp>
        <p:nvSpPr>
          <p:cNvPr id="8" name="Content Placeholder 7"/>
          <p:cNvSpPr>
            <a:spLocks noGrp="1"/>
          </p:cNvSpPr>
          <p:nvPr>
            <p:ph idx="1"/>
          </p:nvPr>
        </p:nvSpPr>
        <p:spPr>
          <a:xfrm>
            <a:off x="457200" y="1676400"/>
            <a:ext cx="8229600" cy="4876800"/>
          </a:xfrm>
        </p:spPr>
        <p:txBody>
          <a:bodyPr>
            <a:noAutofit/>
          </a:bodyPr>
          <a:lstStyle/>
          <a:p>
            <a:pPr>
              <a:buFont typeface="Wingdings" pitchFamily="2" charset="2"/>
              <a:buChar char="Ø"/>
            </a:pPr>
            <a:r>
              <a:rPr lang="en-US" sz="2400" dirty="0" smtClean="0"/>
              <a:t>Power State Government to restrict the application of the Act to certain areas </a:t>
            </a:r>
            <a:r>
              <a:rPr lang="en-US" sz="2400" b="1" dirty="0" smtClean="0"/>
              <a:t>(section 19)</a:t>
            </a:r>
          </a:p>
          <a:p>
            <a:pPr>
              <a:buFont typeface="Wingdings" pitchFamily="2" charset="2"/>
              <a:buChar char="Ø"/>
            </a:pPr>
            <a:r>
              <a:rPr lang="en-US" sz="2400" dirty="0" smtClean="0"/>
              <a:t>Power to obtain information </a:t>
            </a:r>
            <a:r>
              <a:rPr lang="en-US" sz="2400" b="1" dirty="0" smtClean="0"/>
              <a:t>(section 20)</a:t>
            </a:r>
          </a:p>
          <a:p>
            <a:pPr>
              <a:buFont typeface="Wingdings" pitchFamily="2" charset="2"/>
              <a:buChar char="Ø"/>
            </a:pPr>
            <a:r>
              <a:rPr lang="en-US" sz="2400" dirty="0" smtClean="0"/>
              <a:t>Power to take samples of effluents and procedures to be followed in connection there with </a:t>
            </a:r>
            <a:r>
              <a:rPr lang="en-US" sz="2400" b="1" dirty="0" smtClean="0"/>
              <a:t>(section 21)</a:t>
            </a:r>
          </a:p>
          <a:p>
            <a:pPr>
              <a:buFont typeface="Wingdings" pitchFamily="2" charset="2"/>
              <a:buChar char="Ø"/>
            </a:pPr>
            <a:r>
              <a:rPr lang="en-US" sz="2400" dirty="0" smtClean="0"/>
              <a:t>Reports of the results of analysis on samples taken under section 21 </a:t>
            </a:r>
            <a:r>
              <a:rPr lang="en-US" sz="2400" b="1" dirty="0" smtClean="0"/>
              <a:t>(section 22)</a:t>
            </a:r>
          </a:p>
          <a:p>
            <a:pPr>
              <a:buFont typeface="Wingdings" pitchFamily="2" charset="2"/>
              <a:buChar char="Ø"/>
            </a:pPr>
            <a:r>
              <a:rPr lang="en-US" sz="2400" dirty="0" smtClean="0"/>
              <a:t> Power of entry and inspection </a:t>
            </a:r>
            <a:r>
              <a:rPr lang="en-US" sz="2400" b="1" dirty="0" smtClean="0"/>
              <a:t>(section 23)</a:t>
            </a:r>
          </a:p>
          <a:p>
            <a:pPr>
              <a:buFont typeface="Wingdings" pitchFamily="2" charset="2"/>
              <a:buChar char="Ø"/>
            </a:pPr>
            <a:r>
              <a:rPr lang="en-US" sz="2400" dirty="0" smtClean="0"/>
              <a:t>Prohibition on use of stream or well for disposal of polluting matter </a:t>
            </a:r>
            <a:r>
              <a:rPr lang="en-US" sz="2400" b="1" dirty="0" smtClean="0"/>
              <a:t>(section 24)</a:t>
            </a:r>
          </a:p>
          <a:p>
            <a:pPr>
              <a:buFont typeface="Wingdings" pitchFamily="2" charset="2"/>
              <a:buChar char="Ø"/>
            </a:pPr>
            <a:r>
              <a:rPr lang="en-US" sz="2400" dirty="0" smtClean="0"/>
              <a:t>Restrictions on new outlets and new discharges </a:t>
            </a:r>
            <a:r>
              <a:rPr lang="en-US" sz="2400" b="1" dirty="0" smtClean="0"/>
              <a:t>(section 25)</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4000" b="1" dirty="0" smtClean="0"/>
              <a:t>PENALTIES AND PROCEDUR</a:t>
            </a:r>
            <a:endParaRPr lang="en-US" sz="4000" dirty="0"/>
          </a:p>
        </p:txBody>
      </p:sp>
      <p:pic>
        <p:nvPicPr>
          <p:cNvPr id="4" name="Content Placeholder 3" descr="water-prevention-control-of-pollution-act-1974-33-638.jpg"/>
          <p:cNvPicPr>
            <a:picLocks noGrp="1" noChangeAspect="1"/>
          </p:cNvPicPr>
          <p:nvPr>
            <p:ph idx="1"/>
          </p:nvPr>
        </p:nvPicPr>
        <p:blipFill>
          <a:blip r:embed="rId2" cstate="print"/>
          <a:stretch>
            <a:fillRect/>
          </a:stretch>
        </p:blipFill>
        <p:spPr>
          <a:xfrm>
            <a:off x="457200" y="1676400"/>
            <a:ext cx="8153400" cy="4826907"/>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b="1" dirty="0" smtClean="0"/>
              <a:t>MISCELLANEOUS </a:t>
            </a:r>
            <a:endParaRPr lang="en-US" b="1"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sz="2400" b="1" dirty="0" smtClean="0"/>
              <a:t>Reports of analysts (sec. 54) - </a:t>
            </a:r>
            <a:r>
              <a:rPr lang="en-US" sz="2400" dirty="0" smtClean="0"/>
              <a:t>Any document purporting to be report signed by a Government analyst or, as the case may be, a Board analyst may be used as evidence of the facts stated therein in any proceeding under this Act.</a:t>
            </a:r>
          </a:p>
          <a:p>
            <a:pPr>
              <a:buFont typeface="Wingdings" pitchFamily="2" charset="2"/>
              <a:buChar char="Ø"/>
            </a:pPr>
            <a:endParaRPr lang="en-US" sz="2400" dirty="0" smtClean="0"/>
          </a:p>
          <a:p>
            <a:pPr>
              <a:buFont typeface="Wingdings" pitchFamily="2" charset="2"/>
              <a:buChar char="Ø"/>
            </a:pPr>
            <a:r>
              <a:rPr lang="en-US" sz="2400" b="1" dirty="0" smtClean="0"/>
              <a:t>Local authorities to assist (sec. 55) </a:t>
            </a:r>
            <a:r>
              <a:rPr lang="en-US" sz="2400" dirty="0" smtClean="0"/>
              <a:t>- All local authorities shall render such help and assistance and furnish such information to the Board as it may require for the discharge of its functions, and shall make available to the Board for inspection and examination such records, maps, plans and other documents as may be necessary for the discharge of its functions</a:t>
            </a:r>
            <a:r>
              <a:rPr lang="en-US" sz="2200" dirty="0" smtClean="0"/>
              <a:t>.</a:t>
            </a:r>
            <a:endParaRPr lang="en-US"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ath45"/>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46" name="Text Box46"/>
          <p:cNvSpPr txBox="1"/>
          <p:nvPr/>
        </p:nvSpPr>
        <p:spPr>
          <a:xfrm>
            <a:off x="396240" y="446329"/>
            <a:ext cx="8193788" cy="1178880"/>
          </a:xfrm>
          <a:prstGeom prst="rect">
            <a:avLst/>
          </a:prstGeom>
        </p:spPr>
        <p:txBody>
          <a:bodyPr wrap="square" lIns="0" tIns="0" rIns="0" rtlCol="0">
            <a:spAutoFit/>
          </a:bodyPr>
          <a:lstStyle/>
          <a:p>
            <a:pPr algn="l">
              <a:lnSpc>
                <a:spcPts val="0"/>
              </a:lnSpc>
            </a:pPr>
            <a:endParaRPr/>
          </a:p>
          <a:p>
            <a:pPr indent="201778" algn="l" rtl="0">
              <a:lnSpc>
                <a:spcPts val="4641"/>
              </a:lnSpc>
            </a:pPr>
            <a:r>
              <a:rPr lang="en-US" altLang="zh-CN" sz="3600" b="1" spc="-35" dirty="0">
                <a:solidFill>
                  <a:srgbClr val="0070C0"/>
                </a:solidFill>
                <a:latin typeface="Times New Roman"/>
                <a:ea typeface="Times New Roman"/>
                <a:cs typeface="Times New Roman"/>
              </a:rPr>
              <a:t>Treatment</a:t>
            </a:r>
            <a:r>
              <a:rPr lang="en-US" altLang="zh-CN" sz="3600" b="1" dirty="0">
                <a:solidFill>
                  <a:srgbClr val="0070C0"/>
                </a:solidFill>
                <a:latin typeface="Times New Roman"/>
                <a:ea typeface="Times New Roman"/>
                <a:cs typeface="Times New Roman"/>
              </a:rPr>
              <a:t> </a:t>
            </a:r>
            <a:r>
              <a:rPr lang="en-US" altLang="zh-CN" sz="3600" b="1" spc="0" dirty="0">
                <a:solidFill>
                  <a:srgbClr val="0070C0"/>
                </a:solidFill>
                <a:latin typeface="Times New Roman"/>
                <a:ea typeface="Times New Roman"/>
                <a:cs typeface="Times New Roman"/>
              </a:rPr>
              <a:t>Levels</a:t>
            </a:r>
            <a:r>
              <a:rPr lang="en-US" altLang="zh-CN" sz="3600" b="1" spc="25" dirty="0">
                <a:solidFill>
                  <a:srgbClr val="0070C0"/>
                </a:solidFill>
                <a:latin typeface="Times New Roman"/>
                <a:ea typeface="Times New Roman"/>
                <a:cs typeface="Times New Roman"/>
              </a:rPr>
              <a:t> </a:t>
            </a:r>
            <a:r>
              <a:rPr lang="en-US" altLang="zh-CN" sz="3600" b="1" spc="0" dirty="0">
                <a:solidFill>
                  <a:srgbClr val="0070C0"/>
                </a:solidFill>
                <a:latin typeface="Times New Roman"/>
                <a:ea typeface="Times New Roman"/>
                <a:cs typeface="Times New Roman"/>
              </a:rPr>
              <a:t>&amp;</a:t>
            </a:r>
            <a:r>
              <a:rPr lang="en-US" altLang="zh-CN" sz="3600" b="1" dirty="0">
                <a:solidFill>
                  <a:srgbClr val="0070C0"/>
                </a:solidFill>
                <a:latin typeface="Times New Roman"/>
                <a:ea typeface="Times New Roman"/>
                <a:cs typeface="Times New Roman"/>
              </a:rPr>
              <a:t> </a:t>
            </a:r>
            <a:r>
              <a:rPr lang="en-US" altLang="zh-CN" sz="3600" b="1" spc="1" dirty="0">
                <a:solidFill>
                  <a:srgbClr val="0070C0"/>
                </a:solidFill>
                <a:latin typeface="Times New Roman"/>
                <a:ea typeface="Times New Roman"/>
                <a:cs typeface="Times New Roman"/>
              </a:rPr>
              <a:t>Mechanisms</a:t>
            </a:r>
            <a:r>
              <a:rPr lang="en-US" altLang="zh-CN" sz="3600" b="1" spc="11" dirty="0">
                <a:solidFill>
                  <a:srgbClr val="0070C0"/>
                </a:solidFill>
                <a:latin typeface="Times New Roman"/>
                <a:ea typeface="Times New Roman"/>
                <a:cs typeface="Times New Roman"/>
              </a:rPr>
              <a:t> </a:t>
            </a:r>
            <a:r>
              <a:rPr lang="en-US" altLang="zh-CN" sz="3600" b="1" spc="0" dirty="0">
                <a:solidFill>
                  <a:srgbClr val="0070C0"/>
                </a:solidFill>
                <a:latin typeface="Times New Roman"/>
                <a:ea typeface="Times New Roman"/>
                <a:cs typeface="Times New Roman"/>
              </a:rPr>
              <a:t>of</a:t>
            </a:r>
            <a:r>
              <a:rPr lang="en-US" altLang="zh-CN" sz="3600" b="1" dirty="0">
                <a:solidFill>
                  <a:srgbClr val="0070C0"/>
                </a:solidFill>
                <a:latin typeface="Times New Roman"/>
                <a:ea typeface="Times New Roman"/>
                <a:cs typeface="Times New Roman"/>
              </a:rPr>
              <a:t> </a:t>
            </a:r>
            <a:r>
              <a:rPr lang="en-US" altLang="zh-CN" sz="3600" b="1" spc="3" dirty="0">
                <a:solidFill>
                  <a:srgbClr val="0070C0"/>
                </a:solidFill>
                <a:latin typeface="Times New Roman"/>
                <a:ea typeface="Times New Roman"/>
                <a:cs typeface="Times New Roman"/>
              </a:rPr>
              <a:t>ETP</a:t>
            </a:r>
            <a:r>
              <a:rPr lang="en-US" altLang="zh-CN" sz="3600" b="1" dirty="0">
                <a:solidFill>
                  <a:srgbClr val="0070C0"/>
                </a:solidFill>
                <a:latin typeface="Times New Roman"/>
                <a:ea typeface="Times New Roman"/>
                <a:cs typeface="Times New Roman"/>
              </a:rPr>
              <a:t> </a:t>
            </a:r>
            <a:r>
              <a:rPr lang="en-US" altLang="zh-CN" sz="2400" spc="0" dirty="0">
                <a:solidFill>
                  <a:srgbClr val="0000FF"/>
                </a:solidFill>
                <a:latin typeface="Arial"/>
                <a:ea typeface="Arial"/>
                <a:cs typeface="Arial"/>
              </a:rPr>
              <a:t>•</a:t>
            </a:r>
            <a:r>
              <a:rPr lang="en-US" altLang="zh-CN" sz="2400" spc="1193" dirty="0">
                <a:solidFill>
                  <a:srgbClr val="0000FF"/>
                </a:solidFill>
                <a:latin typeface="Arial"/>
                <a:ea typeface="Arial"/>
                <a:cs typeface="Arial"/>
              </a:rPr>
              <a:t> </a:t>
            </a:r>
            <a:r>
              <a:rPr lang="en-US" altLang="zh-CN" sz="2400" b="1" spc="-22" dirty="0">
                <a:solidFill>
                  <a:srgbClr val="0000FF"/>
                </a:solidFill>
                <a:latin typeface="Times New Roman"/>
                <a:ea typeface="Times New Roman"/>
                <a:cs typeface="Times New Roman"/>
              </a:rPr>
              <a:t>Treatment</a:t>
            </a:r>
            <a:r>
              <a:rPr lang="en-US" altLang="zh-CN" sz="2400" b="1" spc="-25" dirty="0">
                <a:solidFill>
                  <a:srgbClr val="0000FF"/>
                </a:solidFill>
                <a:latin typeface="Times New Roman"/>
                <a:ea typeface="Times New Roman"/>
                <a:cs typeface="Times New Roman"/>
              </a:rPr>
              <a:t> </a:t>
            </a:r>
            <a:r>
              <a:rPr lang="en-US" altLang="zh-CN" sz="2400" b="1" spc="3" dirty="0">
                <a:solidFill>
                  <a:srgbClr val="0000FF"/>
                </a:solidFill>
                <a:latin typeface="Times New Roman"/>
                <a:ea typeface="Times New Roman"/>
                <a:cs typeface="Times New Roman"/>
              </a:rPr>
              <a:t>levels:</a:t>
            </a:r>
            <a:endParaRPr lang="en-US" altLang="zh-CN" sz="2400">
              <a:latin typeface="Times New Roman"/>
              <a:ea typeface="Times New Roman"/>
              <a:cs typeface="Times New Roman"/>
            </a:endParaRPr>
          </a:p>
        </p:txBody>
      </p:sp>
      <p:sp>
        <p:nvSpPr>
          <p:cNvPr id="47" name="Text Box47"/>
          <p:cNvSpPr txBox="1"/>
          <p:nvPr/>
        </p:nvSpPr>
        <p:spPr>
          <a:xfrm>
            <a:off x="396240" y="1724584"/>
            <a:ext cx="280111" cy="336499"/>
          </a:xfrm>
          <a:prstGeom prst="rect">
            <a:avLst/>
          </a:prstGeom>
        </p:spPr>
        <p:txBody>
          <a:bodyPr wrap="square" lIns="0" tIns="0" rIns="0" rtlCol="0">
            <a:spAutoFit/>
          </a:bodyPr>
          <a:lstStyle/>
          <a:p>
            <a:pPr algn="l">
              <a:lnSpc>
                <a:spcPts val="0"/>
              </a:lnSpc>
            </a:pPr>
            <a:endParaRPr/>
          </a:p>
          <a:p>
            <a:pPr algn="l" rtl="0">
              <a:lnSpc>
                <a:spcPts val="2650"/>
              </a:lnSpc>
            </a:pPr>
            <a:r>
              <a:rPr lang="en-US" altLang="zh-CN" sz="2400" spc="237" dirty="0">
                <a:solidFill>
                  <a:srgbClr val="000000"/>
                </a:solidFill>
                <a:latin typeface="Wingdings"/>
                <a:ea typeface="Wingdings"/>
                <a:cs typeface="Wingdings"/>
              </a:rPr>
              <a:t></a:t>
            </a:r>
            <a:endParaRPr lang="en-US" altLang="zh-CN" sz="2400">
              <a:latin typeface="Wingdings"/>
              <a:ea typeface="Wingdings"/>
              <a:cs typeface="Wingdings"/>
            </a:endParaRPr>
          </a:p>
        </p:txBody>
      </p:sp>
      <p:sp>
        <p:nvSpPr>
          <p:cNvPr id="48" name="Text Box48"/>
          <p:cNvSpPr txBox="1"/>
          <p:nvPr/>
        </p:nvSpPr>
        <p:spPr>
          <a:xfrm>
            <a:off x="396240" y="2163496"/>
            <a:ext cx="280111" cy="336499"/>
          </a:xfrm>
          <a:prstGeom prst="rect">
            <a:avLst/>
          </a:prstGeom>
        </p:spPr>
        <p:txBody>
          <a:bodyPr wrap="square" lIns="0" tIns="0" rIns="0" rtlCol="0">
            <a:spAutoFit/>
          </a:bodyPr>
          <a:lstStyle/>
          <a:p>
            <a:pPr algn="l">
              <a:lnSpc>
                <a:spcPts val="0"/>
              </a:lnSpc>
            </a:pPr>
            <a:endParaRPr/>
          </a:p>
          <a:p>
            <a:pPr algn="l" rtl="0">
              <a:lnSpc>
                <a:spcPts val="2650"/>
              </a:lnSpc>
            </a:pPr>
            <a:r>
              <a:rPr lang="en-US" altLang="zh-CN" sz="2400" spc="237" dirty="0">
                <a:solidFill>
                  <a:srgbClr val="000000"/>
                </a:solidFill>
                <a:latin typeface="Wingdings"/>
                <a:ea typeface="Wingdings"/>
                <a:cs typeface="Wingdings"/>
              </a:rPr>
              <a:t></a:t>
            </a:r>
            <a:endParaRPr lang="en-US" altLang="zh-CN" sz="2400">
              <a:latin typeface="Wingdings"/>
              <a:ea typeface="Wingdings"/>
              <a:cs typeface="Wingdings"/>
            </a:endParaRPr>
          </a:p>
        </p:txBody>
      </p:sp>
      <p:sp>
        <p:nvSpPr>
          <p:cNvPr id="49" name="Text Box49"/>
          <p:cNvSpPr txBox="1"/>
          <p:nvPr/>
        </p:nvSpPr>
        <p:spPr>
          <a:xfrm>
            <a:off x="396240" y="2602134"/>
            <a:ext cx="280353" cy="336836"/>
          </a:xfrm>
          <a:prstGeom prst="rect">
            <a:avLst/>
          </a:prstGeom>
        </p:spPr>
        <p:txBody>
          <a:bodyPr wrap="square" lIns="0" tIns="0" rIns="0" rtlCol="0">
            <a:spAutoFit/>
          </a:bodyPr>
          <a:lstStyle/>
          <a:p>
            <a:pPr algn="l">
              <a:lnSpc>
                <a:spcPts val="0"/>
              </a:lnSpc>
            </a:pPr>
            <a:endParaRPr/>
          </a:p>
          <a:p>
            <a:pPr algn="l" rtl="0">
              <a:lnSpc>
                <a:spcPts val="2652"/>
              </a:lnSpc>
            </a:pPr>
            <a:r>
              <a:rPr lang="en-US" altLang="zh-CN" sz="2400" spc="239" dirty="0">
                <a:solidFill>
                  <a:srgbClr val="000000"/>
                </a:solidFill>
                <a:latin typeface="Wingdings"/>
                <a:ea typeface="Wingdings"/>
                <a:cs typeface="Wingdings"/>
              </a:rPr>
              <a:t></a:t>
            </a:r>
            <a:endParaRPr lang="en-US" altLang="zh-CN" sz="2400">
              <a:latin typeface="Wingdings"/>
              <a:ea typeface="Wingdings"/>
              <a:cs typeface="Wingdings"/>
            </a:endParaRPr>
          </a:p>
        </p:txBody>
      </p:sp>
      <p:sp>
        <p:nvSpPr>
          <p:cNvPr id="50" name="Text Box50"/>
          <p:cNvSpPr txBox="1"/>
          <p:nvPr/>
        </p:nvSpPr>
        <p:spPr>
          <a:xfrm>
            <a:off x="396240" y="3041574"/>
            <a:ext cx="280111" cy="336499"/>
          </a:xfrm>
          <a:prstGeom prst="rect">
            <a:avLst/>
          </a:prstGeom>
        </p:spPr>
        <p:txBody>
          <a:bodyPr wrap="square" lIns="0" tIns="0" rIns="0" rtlCol="0">
            <a:spAutoFit/>
          </a:bodyPr>
          <a:lstStyle/>
          <a:p>
            <a:pPr algn="l">
              <a:lnSpc>
                <a:spcPts val="0"/>
              </a:lnSpc>
            </a:pPr>
            <a:endParaRPr/>
          </a:p>
          <a:p>
            <a:pPr algn="l" rtl="0">
              <a:lnSpc>
                <a:spcPts val="2650"/>
              </a:lnSpc>
            </a:pPr>
            <a:r>
              <a:rPr lang="en-US" altLang="zh-CN" sz="2400" spc="237" dirty="0">
                <a:solidFill>
                  <a:srgbClr val="000000"/>
                </a:solidFill>
                <a:latin typeface="Wingdings"/>
                <a:ea typeface="Wingdings"/>
                <a:cs typeface="Wingdings"/>
              </a:rPr>
              <a:t></a:t>
            </a:r>
            <a:endParaRPr lang="en-US" altLang="zh-CN" sz="2400">
              <a:latin typeface="Wingdings"/>
              <a:ea typeface="Wingdings"/>
              <a:cs typeface="Wingdings"/>
            </a:endParaRPr>
          </a:p>
        </p:txBody>
      </p:sp>
      <p:sp>
        <p:nvSpPr>
          <p:cNvPr id="51" name="Text Box51"/>
          <p:cNvSpPr txBox="1"/>
          <p:nvPr/>
        </p:nvSpPr>
        <p:spPr>
          <a:xfrm>
            <a:off x="739140" y="1727022"/>
            <a:ext cx="1480109" cy="337414"/>
          </a:xfrm>
          <a:prstGeom prst="rect">
            <a:avLst/>
          </a:prstGeom>
        </p:spPr>
        <p:txBody>
          <a:bodyPr wrap="square" lIns="0" tIns="0" rIns="0" rtlCol="0">
            <a:spAutoFit/>
          </a:bodyPr>
          <a:lstStyle/>
          <a:p>
            <a:pPr algn="l">
              <a:lnSpc>
                <a:spcPts val="0"/>
              </a:lnSpc>
            </a:pPr>
            <a:endParaRPr/>
          </a:p>
          <a:p>
            <a:pPr algn="l" rtl="0">
              <a:lnSpc>
                <a:spcPts val="2657"/>
              </a:lnSpc>
            </a:pPr>
            <a:r>
              <a:rPr lang="en-US" altLang="zh-CN" sz="2400" spc="2" dirty="0">
                <a:solidFill>
                  <a:srgbClr val="000000"/>
                </a:solidFill>
                <a:latin typeface="Times New Roman"/>
                <a:ea typeface="Times New Roman"/>
                <a:cs typeface="Times New Roman"/>
              </a:rPr>
              <a:t>Preliminary</a:t>
            </a:r>
            <a:endParaRPr lang="en-US" altLang="zh-CN" sz="2400">
              <a:latin typeface="Times New Roman"/>
              <a:ea typeface="Times New Roman"/>
              <a:cs typeface="Times New Roman"/>
            </a:endParaRPr>
          </a:p>
        </p:txBody>
      </p:sp>
      <p:sp>
        <p:nvSpPr>
          <p:cNvPr id="52" name="Text Box52"/>
          <p:cNvSpPr txBox="1"/>
          <p:nvPr/>
        </p:nvSpPr>
        <p:spPr>
          <a:xfrm>
            <a:off x="739140" y="2165934"/>
            <a:ext cx="1020775" cy="337414"/>
          </a:xfrm>
          <a:prstGeom prst="rect">
            <a:avLst/>
          </a:prstGeom>
        </p:spPr>
        <p:txBody>
          <a:bodyPr wrap="square" lIns="0" tIns="0" rIns="0" rtlCol="0">
            <a:spAutoFit/>
          </a:bodyPr>
          <a:lstStyle/>
          <a:p>
            <a:pPr algn="l">
              <a:lnSpc>
                <a:spcPts val="0"/>
              </a:lnSpc>
            </a:pPr>
            <a:endParaRPr/>
          </a:p>
          <a:p>
            <a:pPr algn="l" rtl="0">
              <a:lnSpc>
                <a:spcPts val="2657"/>
              </a:lnSpc>
            </a:pPr>
            <a:r>
              <a:rPr lang="en-US" altLang="zh-CN" sz="2400" spc="1" dirty="0">
                <a:solidFill>
                  <a:srgbClr val="000000"/>
                </a:solidFill>
                <a:latin typeface="Times New Roman"/>
                <a:ea typeface="Times New Roman"/>
                <a:cs typeface="Times New Roman"/>
              </a:rPr>
              <a:t>Primary</a:t>
            </a:r>
            <a:endParaRPr lang="en-US" altLang="zh-CN" sz="2400">
              <a:latin typeface="Times New Roman"/>
              <a:ea typeface="Times New Roman"/>
              <a:cs typeface="Times New Roman"/>
            </a:endParaRPr>
          </a:p>
        </p:txBody>
      </p:sp>
      <p:sp>
        <p:nvSpPr>
          <p:cNvPr id="53" name="Text Box53"/>
          <p:cNvSpPr txBox="1"/>
          <p:nvPr/>
        </p:nvSpPr>
        <p:spPr>
          <a:xfrm>
            <a:off x="739140" y="2604574"/>
            <a:ext cx="1327778" cy="337752"/>
          </a:xfrm>
          <a:prstGeom prst="rect">
            <a:avLst/>
          </a:prstGeom>
        </p:spPr>
        <p:txBody>
          <a:bodyPr wrap="square" lIns="0" tIns="0" rIns="0" rtlCol="0">
            <a:spAutoFit/>
          </a:bodyPr>
          <a:lstStyle/>
          <a:p>
            <a:pPr algn="l">
              <a:lnSpc>
                <a:spcPts val="0"/>
              </a:lnSpc>
            </a:pPr>
            <a:endParaRPr/>
          </a:p>
          <a:p>
            <a:pPr algn="l" rtl="0">
              <a:lnSpc>
                <a:spcPts val="2659"/>
              </a:lnSpc>
            </a:pPr>
            <a:r>
              <a:rPr lang="en-US" altLang="zh-CN" sz="2400" spc="3" dirty="0">
                <a:solidFill>
                  <a:srgbClr val="000000"/>
                </a:solidFill>
                <a:latin typeface="Times New Roman"/>
                <a:ea typeface="Times New Roman"/>
                <a:cs typeface="Times New Roman"/>
              </a:rPr>
              <a:t>Secondary</a:t>
            </a:r>
            <a:endParaRPr lang="en-US" altLang="zh-CN" sz="2400">
              <a:latin typeface="Times New Roman"/>
              <a:ea typeface="Times New Roman"/>
              <a:cs typeface="Times New Roman"/>
            </a:endParaRPr>
          </a:p>
        </p:txBody>
      </p:sp>
      <p:sp>
        <p:nvSpPr>
          <p:cNvPr id="54" name="Text Box54"/>
          <p:cNvSpPr txBox="1"/>
          <p:nvPr/>
        </p:nvSpPr>
        <p:spPr>
          <a:xfrm>
            <a:off x="739140" y="3044012"/>
            <a:ext cx="2758466" cy="337414"/>
          </a:xfrm>
          <a:prstGeom prst="rect">
            <a:avLst/>
          </a:prstGeom>
        </p:spPr>
        <p:txBody>
          <a:bodyPr wrap="square" lIns="0" tIns="0" rIns="0" rtlCol="0">
            <a:spAutoFit/>
          </a:bodyPr>
          <a:lstStyle/>
          <a:p>
            <a:pPr algn="l">
              <a:lnSpc>
                <a:spcPts val="0"/>
              </a:lnSpc>
            </a:pPr>
            <a:endParaRPr/>
          </a:p>
          <a:p>
            <a:pPr algn="l" rtl="0">
              <a:lnSpc>
                <a:spcPts val="2657"/>
              </a:lnSpc>
            </a:pPr>
            <a:r>
              <a:rPr lang="en-US" altLang="zh-CN" sz="2400" spc="-17" dirty="0">
                <a:solidFill>
                  <a:srgbClr val="000000"/>
                </a:solidFill>
                <a:latin typeface="Times New Roman"/>
                <a:ea typeface="Times New Roman"/>
                <a:cs typeface="Times New Roman"/>
              </a:rPr>
              <a:t>Tertiary</a:t>
            </a:r>
            <a:r>
              <a:rPr lang="en-US" altLang="zh-CN" sz="2400" spc="-42"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(or</a:t>
            </a:r>
            <a:r>
              <a:rPr lang="en-US" altLang="zh-CN" sz="2400"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advanced</a:t>
            </a:r>
            <a:r>
              <a:rPr lang="en-US" altLang="zh-CN" sz="2400" b="1" spc="0" dirty="0">
                <a:solidFill>
                  <a:srgbClr val="000000"/>
                </a:solidFill>
                <a:latin typeface="Times New Roman"/>
                <a:ea typeface="Times New Roman"/>
                <a:cs typeface="Times New Roman"/>
              </a:rPr>
              <a:t>)</a:t>
            </a:r>
            <a:endParaRPr lang="en-US" altLang="zh-CN" sz="2400">
              <a:latin typeface="Times New Roman"/>
              <a:ea typeface="Times New Roman"/>
              <a:cs typeface="Times New Roman"/>
            </a:endParaRPr>
          </a:p>
        </p:txBody>
      </p:sp>
      <p:sp>
        <p:nvSpPr>
          <p:cNvPr id="55" name="Text Box55"/>
          <p:cNvSpPr txBox="1"/>
          <p:nvPr/>
        </p:nvSpPr>
        <p:spPr>
          <a:xfrm>
            <a:off x="396240" y="4063597"/>
            <a:ext cx="3512947" cy="342023"/>
          </a:xfrm>
          <a:prstGeom prst="rect">
            <a:avLst/>
          </a:prstGeom>
        </p:spPr>
        <p:txBody>
          <a:bodyPr wrap="square" lIns="0" tIns="0" rIns="0" rtlCol="0">
            <a:spAutoFit/>
          </a:bodyPr>
          <a:lstStyle/>
          <a:p>
            <a:pPr algn="l">
              <a:lnSpc>
                <a:spcPts val="0"/>
              </a:lnSpc>
            </a:pPr>
            <a:endParaRPr/>
          </a:p>
          <a:p>
            <a:pPr algn="l" rtl="0">
              <a:lnSpc>
                <a:spcPts val="2693"/>
              </a:lnSpc>
            </a:pPr>
            <a:r>
              <a:rPr lang="en-US" altLang="zh-CN" sz="2400" spc="0" dirty="0">
                <a:solidFill>
                  <a:srgbClr val="0000FF"/>
                </a:solidFill>
                <a:latin typeface="Arial"/>
                <a:ea typeface="Arial"/>
                <a:cs typeface="Arial"/>
              </a:rPr>
              <a:t>•</a:t>
            </a:r>
            <a:r>
              <a:rPr lang="en-US" altLang="zh-CN" sz="2400" spc="1193" dirty="0">
                <a:solidFill>
                  <a:srgbClr val="0000FF"/>
                </a:solidFill>
                <a:latin typeface="Arial"/>
                <a:ea typeface="Arial"/>
                <a:cs typeface="Arial"/>
              </a:rPr>
              <a:t> </a:t>
            </a:r>
            <a:r>
              <a:rPr lang="en-US" altLang="zh-CN" sz="2400" b="1" spc="-22" dirty="0">
                <a:solidFill>
                  <a:srgbClr val="0000FF"/>
                </a:solidFill>
                <a:latin typeface="Times New Roman"/>
                <a:ea typeface="Times New Roman"/>
                <a:cs typeface="Times New Roman"/>
              </a:rPr>
              <a:t>Treatment</a:t>
            </a:r>
            <a:r>
              <a:rPr lang="en-US" altLang="zh-CN" sz="2400" b="1" spc="-25" dirty="0">
                <a:solidFill>
                  <a:srgbClr val="0000FF"/>
                </a:solidFill>
                <a:latin typeface="Times New Roman"/>
                <a:ea typeface="Times New Roman"/>
                <a:cs typeface="Times New Roman"/>
              </a:rPr>
              <a:t> </a:t>
            </a:r>
            <a:r>
              <a:rPr lang="en-US" altLang="zh-CN" sz="2400" b="1" spc="2" dirty="0">
                <a:solidFill>
                  <a:srgbClr val="0000FF"/>
                </a:solidFill>
                <a:latin typeface="Times New Roman"/>
                <a:ea typeface="Times New Roman"/>
                <a:cs typeface="Times New Roman"/>
              </a:rPr>
              <a:t>mechanisms:</a:t>
            </a:r>
            <a:endParaRPr lang="en-US" altLang="zh-CN" sz="2400">
              <a:latin typeface="Times New Roman"/>
              <a:ea typeface="Times New Roman"/>
              <a:cs typeface="Times New Roman"/>
            </a:endParaRPr>
          </a:p>
        </p:txBody>
      </p:sp>
      <p:sp>
        <p:nvSpPr>
          <p:cNvPr id="56" name="Text Box56"/>
          <p:cNvSpPr txBox="1"/>
          <p:nvPr/>
        </p:nvSpPr>
        <p:spPr>
          <a:xfrm>
            <a:off x="396240" y="4504995"/>
            <a:ext cx="280111" cy="336499"/>
          </a:xfrm>
          <a:prstGeom prst="rect">
            <a:avLst/>
          </a:prstGeom>
        </p:spPr>
        <p:txBody>
          <a:bodyPr wrap="square" lIns="0" tIns="0" rIns="0" rtlCol="0">
            <a:spAutoFit/>
          </a:bodyPr>
          <a:lstStyle/>
          <a:p>
            <a:pPr algn="l">
              <a:lnSpc>
                <a:spcPts val="0"/>
              </a:lnSpc>
            </a:pPr>
            <a:endParaRPr/>
          </a:p>
          <a:p>
            <a:pPr algn="l" rtl="0">
              <a:lnSpc>
                <a:spcPts val="2650"/>
              </a:lnSpc>
            </a:pPr>
            <a:r>
              <a:rPr lang="en-US" altLang="zh-CN" sz="2400" spc="237" dirty="0">
                <a:solidFill>
                  <a:srgbClr val="000000"/>
                </a:solidFill>
                <a:latin typeface="Wingdings"/>
                <a:ea typeface="Wingdings"/>
                <a:cs typeface="Wingdings"/>
              </a:rPr>
              <a:t></a:t>
            </a:r>
            <a:endParaRPr lang="en-US" altLang="zh-CN" sz="2400">
              <a:latin typeface="Wingdings"/>
              <a:ea typeface="Wingdings"/>
              <a:cs typeface="Wingdings"/>
            </a:endParaRPr>
          </a:p>
        </p:txBody>
      </p:sp>
      <p:sp>
        <p:nvSpPr>
          <p:cNvPr id="57" name="Text Box57"/>
          <p:cNvSpPr txBox="1"/>
          <p:nvPr/>
        </p:nvSpPr>
        <p:spPr>
          <a:xfrm>
            <a:off x="396240" y="4943907"/>
            <a:ext cx="280111" cy="336499"/>
          </a:xfrm>
          <a:prstGeom prst="rect">
            <a:avLst/>
          </a:prstGeom>
        </p:spPr>
        <p:txBody>
          <a:bodyPr wrap="square" lIns="0" tIns="0" rIns="0" rtlCol="0">
            <a:spAutoFit/>
          </a:bodyPr>
          <a:lstStyle/>
          <a:p>
            <a:pPr algn="l">
              <a:lnSpc>
                <a:spcPts val="0"/>
              </a:lnSpc>
            </a:pPr>
            <a:endParaRPr/>
          </a:p>
          <a:p>
            <a:pPr algn="l" rtl="0">
              <a:lnSpc>
                <a:spcPts val="2650"/>
              </a:lnSpc>
            </a:pPr>
            <a:r>
              <a:rPr lang="en-US" altLang="zh-CN" sz="2400" spc="237" dirty="0">
                <a:solidFill>
                  <a:srgbClr val="000000"/>
                </a:solidFill>
                <a:latin typeface="Wingdings"/>
                <a:ea typeface="Wingdings"/>
                <a:cs typeface="Wingdings"/>
              </a:rPr>
              <a:t></a:t>
            </a:r>
            <a:endParaRPr lang="en-US" altLang="zh-CN" sz="2400">
              <a:latin typeface="Wingdings"/>
              <a:ea typeface="Wingdings"/>
              <a:cs typeface="Wingdings"/>
            </a:endParaRPr>
          </a:p>
        </p:txBody>
      </p:sp>
      <p:sp>
        <p:nvSpPr>
          <p:cNvPr id="58" name="Text Box58"/>
          <p:cNvSpPr txBox="1"/>
          <p:nvPr/>
        </p:nvSpPr>
        <p:spPr>
          <a:xfrm>
            <a:off x="396240" y="5382494"/>
            <a:ext cx="280353" cy="336836"/>
          </a:xfrm>
          <a:prstGeom prst="rect">
            <a:avLst/>
          </a:prstGeom>
        </p:spPr>
        <p:txBody>
          <a:bodyPr wrap="square" lIns="0" tIns="0" rIns="0" rtlCol="0">
            <a:spAutoFit/>
          </a:bodyPr>
          <a:lstStyle/>
          <a:p>
            <a:pPr algn="l">
              <a:lnSpc>
                <a:spcPts val="0"/>
              </a:lnSpc>
            </a:pPr>
            <a:endParaRPr/>
          </a:p>
          <a:p>
            <a:pPr algn="l" rtl="0">
              <a:lnSpc>
                <a:spcPts val="2652"/>
              </a:lnSpc>
            </a:pPr>
            <a:r>
              <a:rPr lang="en-US" altLang="zh-CN" sz="2400" spc="239" dirty="0">
                <a:solidFill>
                  <a:srgbClr val="000000"/>
                </a:solidFill>
                <a:latin typeface="Wingdings"/>
                <a:ea typeface="Wingdings"/>
                <a:cs typeface="Wingdings"/>
              </a:rPr>
              <a:t></a:t>
            </a:r>
            <a:endParaRPr lang="en-US" altLang="zh-CN" sz="2400">
              <a:latin typeface="Wingdings"/>
              <a:ea typeface="Wingdings"/>
              <a:cs typeface="Wingdings"/>
            </a:endParaRPr>
          </a:p>
        </p:txBody>
      </p:sp>
      <p:sp>
        <p:nvSpPr>
          <p:cNvPr id="59" name="Text Box59"/>
          <p:cNvSpPr txBox="1"/>
          <p:nvPr/>
        </p:nvSpPr>
        <p:spPr>
          <a:xfrm>
            <a:off x="739140" y="4507434"/>
            <a:ext cx="1073201" cy="337413"/>
          </a:xfrm>
          <a:prstGeom prst="rect">
            <a:avLst/>
          </a:prstGeom>
        </p:spPr>
        <p:txBody>
          <a:bodyPr wrap="square" lIns="0" tIns="0" rIns="0" rtlCol="0">
            <a:spAutoFit/>
          </a:bodyPr>
          <a:lstStyle/>
          <a:p>
            <a:pPr algn="l">
              <a:lnSpc>
                <a:spcPts val="0"/>
              </a:lnSpc>
            </a:pPr>
            <a:endParaRPr/>
          </a:p>
          <a:p>
            <a:pPr algn="l" rtl="0">
              <a:lnSpc>
                <a:spcPts val="2657"/>
              </a:lnSpc>
            </a:pPr>
            <a:r>
              <a:rPr lang="en-US" altLang="zh-CN" sz="2400" spc="2" dirty="0">
                <a:solidFill>
                  <a:srgbClr val="000000"/>
                </a:solidFill>
                <a:latin typeface="Times New Roman"/>
                <a:ea typeface="Times New Roman"/>
                <a:cs typeface="Times New Roman"/>
              </a:rPr>
              <a:t>Physical</a:t>
            </a:r>
            <a:endParaRPr lang="en-US" altLang="zh-CN" sz="2400">
              <a:latin typeface="Times New Roman"/>
              <a:ea typeface="Times New Roman"/>
              <a:cs typeface="Times New Roman"/>
            </a:endParaRPr>
          </a:p>
        </p:txBody>
      </p:sp>
      <p:sp>
        <p:nvSpPr>
          <p:cNvPr id="60" name="Text Box60"/>
          <p:cNvSpPr txBox="1"/>
          <p:nvPr/>
        </p:nvSpPr>
        <p:spPr>
          <a:xfrm>
            <a:off x="739140" y="4946346"/>
            <a:ext cx="1206094" cy="337413"/>
          </a:xfrm>
          <a:prstGeom prst="rect">
            <a:avLst/>
          </a:prstGeom>
        </p:spPr>
        <p:txBody>
          <a:bodyPr wrap="square" lIns="0" tIns="0" rIns="0" rtlCol="0">
            <a:spAutoFit/>
          </a:bodyPr>
          <a:lstStyle/>
          <a:p>
            <a:pPr algn="l">
              <a:lnSpc>
                <a:spcPts val="0"/>
              </a:lnSpc>
            </a:pPr>
            <a:endParaRPr/>
          </a:p>
          <a:p>
            <a:pPr algn="l" rtl="0">
              <a:lnSpc>
                <a:spcPts val="2657"/>
              </a:lnSpc>
            </a:pPr>
            <a:r>
              <a:rPr lang="en-US" altLang="zh-CN" sz="2400" spc="0" dirty="0">
                <a:solidFill>
                  <a:srgbClr val="000000"/>
                </a:solidFill>
                <a:latin typeface="Times New Roman"/>
                <a:ea typeface="Times New Roman"/>
                <a:cs typeface="Times New Roman"/>
              </a:rPr>
              <a:t>Chemical</a:t>
            </a:r>
            <a:endParaRPr lang="en-US" altLang="zh-CN" sz="2400">
              <a:latin typeface="Times New Roman"/>
              <a:ea typeface="Times New Roman"/>
              <a:cs typeface="Times New Roman"/>
            </a:endParaRPr>
          </a:p>
        </p:txBody>
      </p:sp>
      <p:sp>
        <p:nvSpPr>
          <p:cNvPr id="61" name="Text Box61"/>
          <p:cNvSpPr txBox="1"/>
          <p:nvPr/>
        </p:nvSpPr>
        <p:spPr>
          <a:xfrm>
            <a:off x="739140" y="5384935"/>
            <a:ext cx="1311913" cy="337751"/>
          </a:xfrm>
          <a:prstGeom prst="rect">
            <a:avLst/>
          </a:prstGeom>
        </p:spPr>
        <p:txBody>
          <a:bodyPr wrap="square" lIns="0" tIns="0" rIns="0" rtlCol="0">
            <a:spAutoFit/>
          </a:bodyPr>
          <a:lstStyle/>
          <a:p>
            <a:pPr algn="l">
              <a:lnSpc>
                <a:spcPts val="0"/>
              </a:lnSpc>
            </a:pPr>
            <a:endParaRPr/>
          </a:p>
          <a:p>
            <a:pPr algn="l" rtl="0">
              <a:lnSpc>
                <a:spcPts val="2659"/>
              </a:lnSpc>
            </a:pPr>
            <a:r>
              <a:rPr lang="en-US" altLang="zh-CN" sz="2400" spc="3" dirty="0">
                <a:solidFill>
                  <a:srgbClr val="000000"/>
                </a:solidFill>
                <a:latin typeface="Times New Roman"/>
                <a:ea typeface="Times New Roman"/>
                <a:cs typeface="Times New Roman"/>
              </a:rPr>
              <a:t>Biological</a:t>
            </a:r>
            <a:endParaRPr lang="en-US" altLang="zh-CN" sz="2400">
              <a:latin typeface="Times New Roman"/>
              <a:ea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MISCELLANEOUS </a:t>
            </a:r>
            <a:endParaRPr lang="en-US" dirty="0"/>
          </a:p>
        </p:txBody>
      </p:sp>
      <p:sp>
        <p:nvSpPr>
          <p:cNvPr id="3" name="Content Placeholder 2"/>
          <p:cNvSpPr>
            <a:spLocks noGrp="1"/>
          </p:cNvSpPr>
          <p:nvPr>
            <p:ph idx="1"/>
          </p:nvPr>
        </p:nvSpPr>
        <p:spPr>
          <a:xfrm>
            <a:off x="457200" y="2209800"/>
            <a:ext cx="8229600" cy="4114800"/>
          </a:xfrm>
        </p:spPr>
        <p:txBody>
          <a:bodyPr>
            <a:normAutofit fontScale="92500" lnSpcReduction="20000"/>
          </a:bodyPr>
          <a:lstStyle/>
          <a:p>
            <a:pPr>
              <a:buFont typeface="Wingdings" pitchFamily="2" charset="2"/>
              <a:buChar char="Ø"/>
            </a:pPr>
            <a:r>
              <a:rPr lang="en-US" sz="2800" b="1" dirty="0" smtClean="0"/>
              <a:t>Compulsory acquisition of land for the State Board (sec. 56)</a:t>
            </a:r>
          </a:p>
          <a:p>
            <a:pPr>
              <a:buFont typeface="Wingdings" pitchFamily="2" charset="2"/>
              <a:buChar char="Ø"/>
            </a:pPr>
            <a:endParaRPr lang="en-US" sz="2800" b="1" dirty="0" smtClean="0"/>
          </a:p>
          <a:p>
            <a:pPr>
              <a:buFont typeface="Wingdings" pitchFamily="2" charset="2"/>
              <a:buChar char="Ø"/>
            </a:pPr>
            <a:r>
              <a:rPr lang="en-US" sz="2800" b="1" dirty="0" smtClean="0"/>
              <a:t>Returns and reports (sec. 57)</a:t>
            </a:r>
          </a:p>
          <a:p>
            <a:pPr>
              <a:buFont typeface="Wingdings" pitchFamily="2" charset="2"/>
              <a:buChar char="Ø"/>
            </a:pPr>
            <a:endParaRPr lang="en-US" sz="2800" b="1" dirty="0" smtClean="0"/>
          </a:p>
          <a:p>
            <a:pPr>
              <a:buFont typeface="Wingdings" pitchFamily="2" charset="2"/>
              <a:buChar char="Ø"/>
            </a:pPr>
            <a:r>
              <a:rPr lang="en-US" sz="2800" b="1" dirty="0" smtClean="0"/>
              <a:t>Bar of jurisdiction (sec. 58) </a:t>
            </a:r>
          </a:p>
          <a:p>
            <a:pPr>
              <a:buFont typeface="Wingdings" pitchFamily="2" charset="2"/>
              <a:buChar char="Ø"/>
            </a:pPr>
            <a:endParaRPr lang="en-US" sz="2800" b="1" dirty="0" smtClean="0"/>
          </a:p>
          <a:p>
            <a:pPr>
              <a:buFont typeface="Wingdings" pitchFamily="2" charset="2"/>
              <a:buChar char="Ø"/>
            </a:pPr>
            <a:r>
              <a:rPr lang="en-US" sz="2800" b="1" dirty="0" smtClean="0"/>
              <a:t>Protection of action taken in good faith (sec. 59)</a:t>
            </a:r>
          </a:p>
          <a:p>
            <a:pPr>
              <a:buFont typeface="Wingdings" pitchFamily="2" charset="2"/>
              <a:buChar char="Ø"/>
            </a:pPr>
            <a:endParaRPr lang="en-US" sz="2800" b="1" dirty="0" smtClean="0"/>
          </a:p>
          <a:p>
            <a:pPr>
              <a:buFont typeface="Wingdings" pitchFamily="2" charset="2"/>
              <a:buChar char="Ø"/>
            </a:pPr>
            <a:r>
              <a:rPr lang="en-US" sz="2800" b="1" dirty="0" smtClean="0"/>
              <a:t>Overriding effect (sec. 60)</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Image473"/>
          <p:cNvPicPr>
            <a:picLocks noChangeAspect="1"/>
          </p:cNvPicPr>
          <p:nvPr/>
        </p:nvPicPr>
        <p:blipFill>
          <a:blip r:embed="rId2"/>
          <a:stretch>
            <a:fillRect/>
          </a:stretch>
        </p:blipFill>
        <p:spPr>
          <a:xfrm>
            <a:off x="0" y="0"/>
            <a:ext cx="9144000" cy="6857999"/>
          </a:xfrm>
          <a:prstGeom prst="rect">
            <a:avLst/>
          </a:prstGeom>
          <a:noFill/>
        </p:spPr>
      </p:pic>
      <p:pic>
        <p:nvPicPr>
          <p:cNvPr id="474" name="Image474"/>
          <p:cNvPicPr>
            <a:picLocks noChangeAspect="1"/>
          </p:cNvPicPr>
          <p:nvPr/>
        </p:nvPicPr>
        <p:blipFill>
          <a:blip r:embed="rId3"/>
          <a:stretch>
            <a:fillRect/>
          </a:stretch>
        </p:blipFill>
        <p:spPr>
          <a:xfrm>
            <a:off x="47244" y="0"/>
            <a:ext cx="57913" cy="6857998"/>
          </a:xfrm>
          <a:prstGeom prst="rect">
            <a:avLst/>
          </a:prstGeom>
          <a:noFill/>
        </p:spPr>
      </p:pic>
      <p:pic>
        <p:nvPicPr>
          <p:cNvPr id="475" name="Image475"/>
          <p:cNvPicPr>
            <a:picLocks noChangeAspect="1"/>
          </p:cNvPicPr>
          <p:nvPr/>
        </p:nvPicPr>
        <p:blipFill>
          <a:blip r:embed="rId4"/>
          <a:stretch>
            <a:fillRect/>
          </a:stretch>
        </p:blipFill>
        <p:spPr>
          <a:xfrm>
            <a:off x="8839200" y="12699"/>
            <a:ext cx="304800" cy="6832600"/>
          </a:xfrm>
          <a:prstGeom prst="rect">
            <a:avLst/>
          </a:prstGeom>
          <a:noFill/>
        </p:spPr>
      </p:pic>
      <p:sp>
        <p:nvSpPr>
          <p:cNvPr id="476" name="Path476"/>
          <p:cNvSpPr/>
          <p:nvPr/>
        </p:nvSpPr>
        <p:spPr>
          <a:xfrm>
            <a:off x="8156448" y="5715000"/>
            <a:ext cx="550164" cy="548640"/>
          </a:xfrm>
          <a:custGeom>
            <a:avLst/>
            <a:gdLst/>
            <a:ahLst/>
            <a:cxnLst/>
            <a:rect l="l" t="t" r="r" b="b"/>
            <a:pathLst>
              <a:path w="550164" h="548640">
                <a:moveTo>
                  <a:pt x="0" y="274320"/>
                </a:moveTo>
                <a:cubicBezTo>
                  <a:pt x="0" y="122822"/>
                  <a:pt x="123190" y="0"/>
                  <a:pt x="275082" y="0"/>
                </a:cubicBezTo>
                <a:cubicBezTo>
                  <a:pt x="426974" y="0"/>
                  <a:pt x="550164" y="122822"/>
                  <a:pt x="550164" y="274320"/>
                </a:cubicBezTo>
                <a:cubicBezTo>
                  <a:pt x="550164" y="425818"/>
                  <a:pt x="426974" y="548640"/>
                  <a:pt x="275082" y="548640"/>
                </a:cubicBezTo>
                <a:cubicBezTo>
                  <a:pt x="123190" y="548640"/>
                  <a:pt x="0" y="425818"/>
                  <a:pt x="0" y="274320"/>
                </a:cubicBezTo>
                <a:close/>
              </a:path>
            </a:pathLst>
          </a:custGeom>
          <a:solidFill>
            <a:srgbClr val="FE8637">
              <a:alpha val="100000"/>
            </a:srgbClr>
          </a:solidFill>
          <a:ln w="0" cap="sq">
            <a:solidFill>
              <a:srgbClr val="FE8637"/>
            </a:solidFill>
            <a:prstDash val="solid"/>
          </a:ln>
        </p:spPr>
        <p:txBody>
          <a:bodyPr rtlCol="0" anchor="ctr"/>
          <a:lstStyle/>
          <a:p>
            <a:pPr algn="ctr"/>
            <a:endParaRPr lang="en-US" altLang="zh-CN"/>
          </a:p>
        </p:txBody>
      </p:sp>
      <p:pic>
        <p:nvPicPr>
          <p:cNvPr id="477" name="Image477"/>
          <p:cNvPicPr>
            <a:picLocks noChangeAspect="1"/>
          </p:cNvPicPr>
          <p:nvPr/>
        </p:nvPicPr>
        <p:blipFill>
          <a:blip r:embed="rId5"/>
          <a:stretch>
            <a:fillRect/>
          </a:stretch>
        </p:blipFill>
        <p:spPr>
          <a:xfrm>
            <a:off x="2494788" y="1147572"/>
            <a:ext cx="4070604" cy="35265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Path62"/>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63" name="Text Box63"/>
          <p:cNvSpPr txBox="1"/>
          <p:nvPr/>
        </p:nvSpPr>
        <p:spPr>
          <a:xfrm>
            <a:off x="1378585" y="498754"/>
            <a:ext cx="5888936" cy="507797"/>
          </a:xfrm>
          <a:prstGeom prst="rect">
            <a:avLst/>
          </a:prstGeom>
        </p:spPr>
        <p:txBody>
          <a:bodyPr wrap="square" lIns="0" tIns="0" rIns="0" rtlCol="0">
            <a:spAutoFit/>
          </a:bodyPr>
          <a:lstStyle/>
          <a:p>
            <a:pPr algn="l">
              <a:lnSpc>
                <a:spcPts val="0"/>
              </a:lnSpc>
            </a:pPr>
            <a:endParaRPr/>
          </a:p>
          <a:p>
            <a:pPr algn="l" rtl="0">
              <a:lnSpc>
                <a:spcPts val="3998"/>
              </a:lnSpc>
            </a:pPr>
            <a:r>
              <a:rPr lang="en-US" altLang="zh-CN" sz="4000" b="1" spc="-6" dirty="0">
                <a:solidFill>
                  <a:srgbClr val="0070C0"/>
                </a:solidFill>
                <a:latin typeface="Calibri"/>
                <a:ea typeface="Calibri"/>
                <a:cs typeface="Calibri"/>
              </a:rPr>
              <a:t>Preliminary</a:t>
            </a:r>
            <a:r>
              <a:rPr lang="en-US" altLang="zh-CN" sz="4000" b="1" spc="55" dirty="0">
                <a:solidFill>
                  <a:srgbClr val="0070C0"/>
                </a:solidFill>
                <a:latin typeface="Calibri"/>
                <a:ea typeface="Calibri"/>
                <a:cs typeface="Calibri"/>
              </a:rPr>
              <a:t> </a:t>
            </a:r>
            <a:r>
              <a:rPr lang="en-US" altLang="zh-CN" sz="4000" b="1" spc="-38" dirty="0">
                <a:solidFill>
                  <a:srgbClr val="0070C0"/>
                </a:solidFill>
                <a:latin typeface="Calibri"/>
                <a:ea typeface="Calibri"/>
                <a:cs typeface="Calibri"/>
              </a:rPr>
              <a:t>Treatment</a:t>
            </a:r>
            <a:r>
              <a:rPr lang="en-US" altLang="zh-CN" sz="4000" b="1" dirty="0">
                <a:solidFill>
                  <a:srgbClr val="0070C0"/>
                </a:solidFill>
                <a:latin typeface="Calibri"/>
                <a:ea typeface="Calibri"/>
                <a:cs typeface="Calibri"/>
              </a:rPr>
              <a:t> </a:t>
            </a:r>
            <a:r>
              <a:rPr lang="en-US" altLang="zh-CN" sz="4000" b="1" spc="-10" dirty="0">
                <a:solidFill>
                  <a:srgbClr val="0070C0"/>
                </a:solidFill>
                <a:latin typeface="Calibri"/>
                <a:ea typeface="Calibri"/>
                <a:cs typeface="Calibri"/>
              </a:rPr>
              <a:t>level</a:t>
            </a:r>
            <a:endParaRPr lang="en-US" altLang="zh-CN" sz="4000">
              <a:latin typeface="Calibri"/>
              <a:ea typeface="Calibri"/>
              <a:cs typeface="Calibri"/>
            </a:endParaRPr>
          </a:p>
        </p:txBody>
      </p:sp>
      <p:sp>
        <p:nvSpPr>
          <p:cNvPr id="64" name="Text Box64"/>
          <p:cNvSpPr txBox="1"/>
          <p:nvPr/>
        </p:nvSpPr>
        <p:spPr>
          <a:xfrm>
            <a:off x="320040" y="1174953"/>
            <a:ext cx="7741259" cy="666664"/>
          </a:xfrm>
          <a:prstGeom prst="rect">
            <a:avLst/>
          </a:prstGeom>
        </p:spPr>
        <p:txBody>
          <a:bodyPr wrap="square" lIns="0" tIns="0" rIns="0" rtlCol="0">
            <a:spAutoFit/>
          </a:bodyPr>
          <a:lstStyle/>
          <a:p>
            <a:pPr algn="l">
              <a:lnSpc>
                <a:spcPts val="0"/>
              </a:lnSpc>
            </a:pPr>
            <a:endParaRPr/>
          </a:p>
          <a:p>
            <a:pPr marL="342900" indent="-342900" algn="l" rtl="0">
              <a:lnSpc>
                <a:spcPts val="2625"/>
              </a:lnSpc>
            </a:pPr>
            <a:r>
              <a:rPr lang="en-US" altLang="zh-CN" sz="2400" b="1" spc="0" dirty="0">
                <a:solidFill>
                  <a:srgbClr val="984807"/>
                </a:solidFill>
                <a:latin typeface="Times New Roman"/>
                <a:ea typeface="Times New Roman"/>
                <a:cs typeface="Times New Roman"/>
              </a:rPr>
              <a:t>Purpose:</a:t>
            </a:r>
            <a:r>
              <a:rPr lang="en-US" altLang="zh-CN" sz="2400" b="1" spc="7" dirty="0">
                <a:solidFill>
                  <a:srgbClr val="984807"/>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Physical</a:t>
            </a:r>
            <a:r>
              <a:rPr lang="en-US" altLang="zh-CN" sz="2400" spc="-2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separation</a:t>
            </a:r>
            <a:r>
              <a:rPr lang="en-US" altLang="zh-CN" sz="2400" spc="-37"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of</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big</a:t>
            </a:r>
            <a:r>
              <a:rPr lang="en-US" altLang="zh-CN" sz="2400" spc="-14"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sized</a:t>
            </a:r>
            <a:r>
              <a:rPr lang="en-US" altLang="zh-CN" sz="2400" spc="-1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impurities</a:t>
            </a:r>
            <a:r>
              <a:rPr lang="en-US" altLang="zh-CN" sz="2400" spc="-29"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like</a:t>
            </a:r>
            <a:r>
              <a:rPr lang="en-US" altLang="zh-CN" sz="2400" spc="-23"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cloth,</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plastics,</a:t>
            </a:r>
            <a:r>
              <a:rPr lang="en-US" altLang="zh-CN" sz="2400" spc="-3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wood</a:t>
            </a:r>
            <a:r>
              <a:rPr lang="en-US" altLang="zh-CN" sz="2400" spc="8"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logs,</a:t>
            </a:r>
            <a:r>
              <a:rPr lang="en-US" altLang="zh-CN" sz="2400" dirty="0">
                <a:solidFill>
                  <a:srgbClr val="000000"/>
                </a:solidFill>
                <a:latin typeface="Times New Roman"/>
                <a:ea typeface="Times New Roman"/>
                <a:cs typeface="Times New Roman"/>
              </a:rPr>
              <a:t> </a:t>
            </a:r>
            <a:r>
              <a:rPr lang="en-US" altLang="zh-CN" sz="2400" spc="-15" dirty="0">
                <a:solidFill>
                  <a:srgbClr val="000000"/>
                </a:solidFill>
                <a:latin typeface="Times New Roman"/>
                <a:ea typeface="Times New Roman"/>
                <a:cs typeface="Times New Roman"/>
              </a:rPr>
              <a:t>paper,</a:t>
            </a:r>
            <a:r>
              <a:rPr lang="en-US" altLang="zh-CN" sz="2400" spc="-1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etc.</a:t>
            </a:r>
            <a:endParaRPr lang="en-US" altLang="zh-CN" sz="2400">
              <a:latin typeface="Times New Roman"/>
              <a:ea typeface="Times New Roman"/>
              <a:cs typeface="Times New Roman"/>
            </a:endParaRPr>
          </a:p>
        </p:txBody>
      </p:sp>
      <p:sp>
        <p:nvSpPr>
          <p:cNvPr id="65" name="Text Box65"/>
          <p:cNvSpPr txBox="1"/>
          <p:nvPr/>
        </p:nvSpPr>
        <p:spPr>
          <a:xfrm>
            <a:off x="598932" y="2304843"/>
            <a:ext cx="6580186" cy="308733"/>
          </a:xfrm>
          <a:prstGeom prst="rect">
            <a:avLst/>
          </a:prstGeom>
        </p:spPr>
        <p:txBody>
          <a:bodyPr wrap="square" lIns="0" tIns="0" rIns="0" rtlCol="0">
            <a:spAutoFit/>
          </a:bodyPr>
          <a:lstStyle/>
          <a:p>
            <a:pPr algn="l">
              <a:lnSpc>
                <a:spcPts val="0"/>
              </a:lnSpc>
            </a:pPr>
            <a:endParaRPr/>
          </a:p>
          <a:p>
            <a:pPr algn="l" rtl="0">
              <a:lnSpc>
                <a:spcPts val="2431"/>
              </a:lnSpc>
            </a:pPr>
            <a:r>
              <a:rPr lang="en-US" altLang="zh-CN" sz="2200" spc="-6" dirty="0">
                <a:solidFill>
                  <a:srgbClr val="000000"/>
                </a:solidFill>
                <a:latin typeface="Times New Roman"/>
                <a:ea typeface="Times New Roman"/>
                <a:cs typeface="Times New Roman"/>
              </a:rPr>
              <a:t>Common</a:t>
            </a:r>
            <a:r>
              <a:rPr lang="en-US" altLang="zh-CN" sz="2200" spc="34"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physical</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unit</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operations</a:t>
            </a:r>
            <a:r>
              <a:rPr lang="en-US" altLang="zh-CN" sz="2200" spc="-8"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at</a:t>
            </a:r>
            <a:r>
              <a:rPr lang="en-US" altLang="zh-CN" sz="2200"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Preliminary</a:t>
            </a:r>
            <a:r>
              <a:rPr lang="en-US" altLang="zh-CN" sz="2200" spc="49"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level</a:t>
            </a:r>
            <a:r>
              <a:rPr lang="en-US" altLang="zh-CN" sz="2200"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are:</a:t>
            </a:r>
            <a:endParaRPr lang="en-US" altLang="zh-CN" sz="2200">
              <a:latin typeface="Times New Roman"/>
              <a:ea typeface="Times New Roman"/>
              <a:cs typeface="Times New Roman"/>
            </a:endParaRPr>
          </a:p>
        </p:txBody>
      </p:sp>
      <p:sp>
        <p:nvSpPr>
          <p:cNvPr id="66" name="Text Box66"/>
          <p:cNvSpPr txBox="1"/>
          <p:nvPr/>
        </p:nvSpPr>
        <p:spPr>
          <a:xfrm>
            <a:off x="320040" y="3040482"/>
            <a:ext cx="8542304" cy="914468"/>
          </a:xfrm>
          <a:prstGeom prst="rect">
            <a:avLst/>
          </a:prstGeom>
        </p:spPr>
        <p:txBody>
          <a:bodyPr wrap="square" lIns="0" tIns="0" rIns="0" rtlCol="0">
            <a:spAutoFit/>
          </a:bodyPr>
          <a:lstStyle/>
          <a:p>
            <a:pPr algn="l">
              <a:lnSpc>
                <a:spcPts val="0"/>
              </a:lnSpc>
            </a:pPr>
            <a:endParaRPr/>
          </a:p>
          <a:p>
            <a:pPr marL="342900" indent="-342900" algn="just" rtl="0">
              <a:lnSpc>
                <a:spcPts val="2400"/>
              </a:lnSpc>
            </a:pPr>
            <a:r>
              <a:rPr lang="en-US" altLang="zh-CN" sz="2200" spc="214" dirty="0">
                <a:solidFill>
                  <a:srgbClr val="0000FF"/>
                </a:solidFill>
                <a:latin typeface="Wingdings"/>
                <a:ea typeface="Wingdings"/>
                <a:cs typeface="Wingdings"/>
              </a:rPr>
              <a:t></a:t>
            </a:r>
            <a:r>
              <a:rPr lang="en-US" altLang="zh-CN" sz="2200" spc="-1457" dirty="0">
                <a:solidFill>
                  <a:srgbClr val="0000FF"/>
                </a:solidFill>
                <a:latin typeface="Wingdings"/>
                <a:ea typeface="Wingdings"/>
                <a:cs typeface="Wingdings"/>
              </a:rPr>
              <a:t> </a:t>
            </a:r>
            <a:r>
              <a:rPr lang="en-US" altLang="zh-CN" sz="2200" b="1" spc="-5" dirty="0">
                <a:solidFill>
                  <a:srgbClr val="0000FF"/>
                </a:solidFill>
                <a:latin typeface="Times New Roman"/>
                <a:ea typeface="Times New Roman"/>
                <a:cs typeface="Times New Roman"/>
              </a:rPr>
              <a:t>Screening:</a:t>
            </a:r>
            <a:r>
              <a:rPr lang="en-US" altLang="zh-CN" sz="2200" b="1" spc="306" dirty="0">
                <a:solidFill>
                  <a:srgbClr val="0000FF"/>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a:t>
            </a:r>
            <a:r>
              <a:rPr lang="en-US" altLang="zh-CN" sz="2200" spc="165"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screen</a:t>
            </a:r>
            <a:r>
              <a:rPr lang="en-US" altLang="zh-CN" sz="2200" spc="291"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with</a:t>
            </a:r>
            <a:r>
              <a:rPr lang="en-US" altLang="zh-CN" sz="2200" spc="299"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openings</a:t>
            </a:r>
            <a:r>
              <a:rPr lang="en-US" altLang="zh-CN" sz="2200" spc="288" dirty="0">
                <a:solidFill>
                  <a:srgbClr val="000000"/>
                </a:solidFill>
                <a:latin typeface="Times New Roman"/>
                <a:ea typeface="Times New Roman"/>
                <a:cs typeface="Times New Roman"/>
              </a:rPr>
              <a:t> </a:t>
            </a:r>
            <a:r>
              <a:rPr lang="en-US" altLang="zh-CN" sz="2200" spc="-5" dirty="0">
                <a:solidFill>
                  <a:srgbClr val="000000"/>
                </a:solidFill>
                <a:latin typeface="Times New Roman"/>
                <a:ea typeface="Times New Roman"/>
                <a:cs typeface="Times New Roman"/>
              </a:rPr>
              <a:t>of</a:t>
            </a:r>
            <a:r>
              <a:rPr lang="en-US" altLang="zh-CN" sz="2200" spc="291"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uniform</a:t>
            </a:r>
            <a:r>
              <a:rPr lang="en-US" altLang="zh-CN" sz="2200" spc="281"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size</a:t>
            </a:r>
            <a:r>
              <a:rPr lang="en-US" altLang="zh-CN" sz="2200" spc="282"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is</a:t>
            </a:r>
            <a:r>
              <a:rPr lang="en-US" altLang="zh-CN" sz="2200" spc="287"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used</a:t>
            </a:r>
            <a:r>
              <a:rPr lang="en-US" altLang="zh-CN" sz="2200" spc="287"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to</a:t>
            </a:r>
            <a:r>
              <a:rPr lang="en-US" altLang="zh-CN" sz="2200" spc="295" dirty="0">
                <a:solidFill>
                  <a:srgbClr val="000000"/>
                </a:solidFill>
                <a:latin typeface="Times New Roman"/>
                <a:ea typeface="Times New Roman"/>
                <a:cs typeface="Times New Roman"/>
              </a:rPr>
              <a:t> </a:t>
            </a:r>
            <a:r>
              <a:rPr lang="en-US" altLang="zh-CN" sz="2200" spc="-4" dirty="0">
                <a:solidFill>
                  <a:srgbClr val="000000"/>
                </a:solidFill>
                <a:latin typeface="Times New Roman"/>
                <a:ea typeface="Times New Roman"/>
                <a:cs typeface="Times New Roman"/>
              </a:rPr>
              <a:t>remove</a:t>
            </a:r>
            <a:r>
              <a:rPr lang="en-US" altLang="zh-CN" sz="2200" dirty="0">
                <a:solidFill>
                  <a:srgbClr val="000000"/>
                </a:solidFill>
                <a:latin typeface="Times New Roman"/>
                <a:ea typeface="Times New Roman"/>
                <a:cs typeface="Times New Roman"/>
              </a:rPr>
              <a:t> </a:t>
            </a:r>
            <a:r>
              <a:rPr lang="en-US" altLang="zh-CN" sz="2200" spc="-9" dirty="0">
                <a:solidFill>
                  <a:srgbClr val="000000"/>
                </a:solidFill>
                <a:latin typeface="Times New Roman"/>
                <a:ea typeface="Times New Roman"/>
                <a:cs typeface="Times New Roman"/>
              </a:rPr>
              <a:t>large</a:t>
            </a:r>
            <a:r>
              <a:rPr lang="en-US" altLang="zh-CN" sz="2200" spc="41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solids</a:t>
            </a:r>
            <a:r>
              <a:rPr lang="en-US" altLang="zh-CN" sz="2200" spc="411" dirty="0">
                <a:solidFill>
                  <a:srgbClr val="000000"/>
                </a:solidFill>
                <a:latin typeface="Times New Roman"/>
                <a:ea typeface="Times New Roman"/>
                <a:cs typeface="Times New Roman"/>
              </a:rPr>
              <a:t> </a:t>
            </a:r>
            <a:r>
              <a:rPr lang="en-US" altLang="zh-CN" sz="2200" spc="-5" dirty="0">
                <a:solidFill>
                  <a:srgbClr val="000000"/>
                </a:solidFill>
                <a:latin typeface="Times New Roman"/>
                <a:ea typeface="Times New Roman"/>
                <a:cs typeface="Times New Roman"/>
              </a:rPr>
              <a:t>such</a:t>
            </a:r>
            <a:r>
              <a:rPr lang="en-US" altLang="zh-CN" sz="2200" spc="420"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as</a:t>
            </a:r>
            <a:r>
              <a:rPr lang="en-US" altLang="zh-CN" sz="2200" spc="407"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plastics,</a:t>
            </a:r>
            <a:r>
              <a:rPr lang="en-US" altLang="zh-CN" sz="2200" spc="409"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cloth</a:t>
            </a:r>
            <a:r>
              <a:rPr lang="en-US" altLang="zh-CN" sz="2200" spc="420"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etc.</a:t>
            </a:r>
            <a:r>
              <a:rPr lang="en-US" altLang="zh-CN" sz="2200" spc="412"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Generally</a:t>
            </a:r>
            <a:r>
              <a:rPr lang="en-US" altLang="zh-CN" sz="2200" spc="434"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maximum</a:t>
            </a:r>
            <a:r>
              <a:rPr lang="en-US" altLang="zh-CN" sz="2200" spc="414"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10mm</a:t>
            </a:r>
            <a:r>
              <a:rPr lang="en-US" altLang="zh-CN" sz="2200" spc="404"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is</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used.</a:t>
            </a:r>
            <a:endParaRPr lang="en-US" altLang="zh-CN" sz="2200">
              <a:latin typeface="Times New Roman"/>
              <a:ea typeface="Times New Roman"/>
              <a:cs typeface="Times New Roman"/>
            </a:endParaRPr>
          </a:p>
        </p:txBody>
      </p:sp>
      <p:sp>
        <p:nvSpPr>
          <p:cNvPr id="67" name="Text Box67"/>
          <p:cNvSpPr txBox="1"/>
          <p:nvPr/>
        </p:nvSpPr>
        <p:spPr>
          <a:xfrm>
            <a:off x="320040" y="4381982"/>
            <a:ext cx="8542780" cy="612717"/>
          </a:xfrm>
          <a:prstGeom prst="rect">
            <a:avLst/>
          </a:prstGeom>
        </p:spPr>
        <p:txBody>
          <a:bodyPr wrap="square" lIns="0" tIns="0" rIns="0" rtlCol="0">
            <a:spAutoFit/>
          </a:bodyPr>
          <a:lstStyle/>
          <a:p>
            <a:pPr algn="l">
              <a:lnSpc>
                <a:spcPts val="0"/>
              </a:lnSpc>
            </a:pPr>
            <a:endParaRPr/>
          </a:p>
          <a:p>
            <a:pPr marL="342900" indent="-342900" algn="l" rtl="0">
              <a:lnSpc>
                <a:spcPts val="2412"/>
              </a:lnSpc>
            </a:pPr>
            <a:r>
              <a:rPr lang="en-US" altLang="zh-CN" sz="2200" spc="214" dirty="0">
                <a:solidFill>
                  <a:srgbClr val="0000FF"/>
                </a:solidFill>
                <a:latin typeface="Wingdings"/>
                <a:ea typeface="Wingdings"/>
                <a:cs typeface="Wingdings"/>
              </a:rPr>
              <a:t></a:t>
            </a:r>
            <a:r>
              <a:rPr lang="en-US" altLang="zh-CN" sz="2200" spc="-1457" dirty="0">
                <a:solidFill>
                  <a:srgbClr val="0000FF"/>
                </a:solidFill>
                <a:latin typeface="Wingdings"/>
                <a:ea typeface="Wingdings"/>
                <a:cs typeface="Wingdings"/>
              </a:rPr>
              <a:t> </a:t>
            </a:r>
            <a:r>
              <a:rPr lang="en-US" altLang="zh-CN" sz="2200" b="1" spc="2" dirty="0">
                <a:solidFill>
                  <a:srgbClr val="0000FF"/>
                </a:solidFill>
                <a:latin typeface="Times New Roman"/>
                <a:ea typeface="Times New Roman"/>
                <a:cs typeface="Times New Roman"/>
              </a:rPr>
              <a:t>Sedimentation:</a:t>
            </a:r>
            <a:r>
              <a:rPr lang="en-US" altLang="zh-CN" sz="2200" b="1" spc="881" dirty="0">
                <a:solidFill>
                  <a:srgbClr val="0000FF"/>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Physical</a:t>
            </a:r>
            <a:r>
              <a:rPr lang="en-US" altLang="zh-CN" sz="2200" spc="883"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water</a:t>
            </a:r>
            <a:r>
              <a:rPr lang="en-US" altLang="zh-CN" sz="2200" spc="876"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treatment</a:t>
            </a:r>
            <a:r>
              <a:rPr lang="en-US" altLang="zh-CN" sz="2200" spc="89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process</a:t>
            </a:r>
            <a:r>
              <a:rPr lang="en-US" altLang="zh-CN" sz="2200" spc="880"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using</a:t>
            </a:r>
            <a:r>
              <a:rPr lang="en-US" altLang="zh-CN" sz="2200" spc="887"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gravity</a:t>
            </a:r>
            <a:r>
              <a:rPr lang="en-US" altLang="zh-CN" sz="2200" spc="881" dirty="0">
                <a:solidFill>
                  <a:srgbClr val="000000"/>
                </a:solidFill>
                <a:latin typeface="Times New Roman"/>
                <a:ea typeface="Times New Roman"/>
                <a:cs typeface="Times New Roman"/>
              </a:rPr>
              <a:t> </a:t>
            </a:r>
            <a:r>
              <a:rPr lang="en-US" altLang="zh-CN" sz="2200" spc="-7" dirty="0">
                <a:solidFill>
                  <a:srgbClr val="000000"/>
                </a:solidFill>
                <a:latin typeface="Times New Roman"/>
                <a:ea typeface="Times New Roman"/>
                <a:cs typeface="Times New Roman"/>
              </a:rPr>
              <a:t>to</a:t>
            </a:r>
            <a:r>
              <a:rPr lang="en-US" altLang="zh-CN" sz="2200"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remove</a:t>
            </a:r>
            <a:r>
              <a:rPr lang="en-US" altLang="zh-CN" sz="2200" spc="25"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suspended</a:t>
            </a:r>
            <a:r>
              <a:rPr lang="en-US" altLang="zh-CN" sz="2200" spc="-7"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solids</a:t>
            </a:r>
            <a:r>
              <a:rPr lang="en-US" altLang="zh-CN" sz="2200" spc="-9"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from</a:t>
            </a:r>
            <a:r>
              <a:rPr lang="en-US" altLang="zh-CN" sz="2200" spc="12" dirty="0">
                <a:solidFill>
                  <a:srgbClr val="000000"/>
                </a:solidFill>
                <a:latin typeface="Times New Roman"/>
                <a:ea typeface="Times New Roman"/>
                <a:cs typeface="Times New Roman"/>
              </a:rPr>
              <a:t> </a:t>
            </a:r>
            <a:r>
              <a:rPr lang="en-US" altLang="zh-CN" sz="2200" spc="-22" dirty="0">
                <a:solidFill>
                  <a:srgbClr val="000000"/>
                </a:solidFill>
                <a:latin typeface="Times New Roman"/>
                <a:ea typeface="Times New Roman"/>
                <a:cs typeface="Times New Roman"/>
              </a:rPr>
              <a:t>water.</a:t>
            </a:r>
            <a:endParaRPr lang="en-US" altLang="zh-CN" sz="2200">
              <a:latin typeface="Times New Roman"/>
              <a:ea typeface="Times New Roman"/>
              <a:cs typeface="Times New Roman"/>
            </a:endParaRPr>
          </a:p>
        </p:txBody>
      </p:sp>
      <p:sp>
        <p:nvSpPr>
          <p:cNvPr id="68" name="Text Box68"/>
          <p:cNvSpPr txBox="1"/>
          <p:nvPr/>
        </p:nvSpPr>
        <p:spPr>
          <a:xfrm>
            <a:off x="320040" y="5421026"/>
            <a:ext cx="6671513" cy="311304"/>
          </a:xfrm>
          <a:prstGeom prst="rect">
            <a:avLst/>
          </a:prstGeom>
        </p:spPr>
        <p:txBody>
          <a:bodyPr wrap="square" lIns="0" tIns="0" rIns="0" rtlCol="0">
            <a:spAutoFit/>
          </a:bodyPr>
          <a:lstStyle/>
          <a:p>
            <a:pPr algn="l">
              <a:lnSpc>
                <a:spcPts val="0"/>
              </a:lnSpc>
            </a:pPr>
            <a:endParaRPr/>
          </a:p>
          <a:p>
            <a:pPr algn="l" rtl="0">
              <a:lnSpc>
                <a:spcPts val="2451"/>
              </a:lnSpc>
            </a:pPr>
            <a:r>
              <a:rPr lang="en-US" altLang="zh-CN" sz="2200" spc="216" dirty="0">
                <a:solidFill>
                  <a:srgbClr val="0000FF"/>
                </a:solidFill>
                <a:latin typeface="Wingdings"/>
                <a:ea typeface="Wingdings"/>
                <a:cs typeface="Wingdings"/>
              </a:rPr>
              <a:t></a:t>
            </a:r>
            <a:r>
              <a:rPr lang="en-US" altLang="zh-CN" sz="2200" spc="-1461" dirty="0">
                <a:solidFill>
                  <a:srgbClr val="0000FF"/>
                </a:solidFill>
                <a:latin typeface="Wingdings"/>
                <a:ea typeface="Wingdings"/>
                <a:cs typeface="Wingdings"/>
              </a:rPr>
              <a:t> </a:t>
            </a:r>
            <a:r>
              <a:rPr lang="en-US" altLang="zh-CN" sz="2200" b="1" spc="0" dirty="0">
                <a:solidFill>
                  <a:srgbClr val="0000FF"/>
                </a:solidFill>
                <a:latin typeface="Times New Roman"/>
                <a:ea typeface="Times New Roman"/>
                <a:cs typeface="Times New Roman"/>
              </a:rPr>
              <a:t>Clarification:</a:t>
            </a:r>
            <a:r>
              <a:rPr lang="en-US" altLang="zh-CN" sz="2200" b="1" spc="16" dirty="0">
                <a:solidFill>
                  <a:srgbClr val="0000FF"/>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Used</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for</a:t>
            </a:r>
            <a:r>
              <a:rPr lang="en-US" altLang="zh-CN" sz="2200" spc="20"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separation</a:t>
            </a:r>
            <a:r>
              <a:rPr lang="en-US" altLang="zh-CN" sz="2200" spc="9"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of</a:t>
            </a:r>
            <a:r>
              <a:rPr lang="en-US" altLang="zh-CN" sz="2200" spc="-7"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solids</a:t>
            </a:r>
            <a:r>
              <a:rPr lang="en-US" altLang="zh-CN" sz="2200" spc="-9"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from</a:t>
            </a:r>
            <a:r>
              <a:rPr lang="en-US" altLang="zh-CN" sz="2200" spc="15"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fluids.</a:t>
            </a:r>
            <a:endParaRPr lang="en-US" altLang="zh-CN" sz="2200">
              <a:latin typeface="Times New Roman"/>
              <a:ea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Path69"/>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70" name="Text Box70"/>
          <p:cNvSpPr txBox="1"/>
          <p:nvPr/>
        </p:nvSpPr>
        <p:spPr>
          <a:xfrm>
            <a:off x="2082673" y="316789"/>
            <a:ext cx="5019751" cy="506120"/>
          </a:xfrm>
          <a:prstGeom prst="rect">
            <a:avLst/>
          </a:prstGeom>
        </p:spPr>
        <p:txBody>
          <a:bodyPr wrap="square" lIns="0" tIns="0" rIns="0" rtlCol="0">
            <a:spAutoFit/>
          </a:bodyPr>
          <a:lstStyle/>
          <a:p>
            <a:pPr algn="l">
              <a:lnSpc>
                <a:spcPts val="0"/>
              </a:lnSpc>
            </a:pPr>
            <a:endParaRPr/>
          </a:p>
          <a:p>
            <a:pPr algn="l" rtl="0">
              <a:lnSpc>
                <a:spcPts val="3985"/>
              </a:lnSpc>
            </a:pPr>
            <a:r>
              <a:rPr lang="en-US" altLang="zh-CN" sz="3600" b="1" spc="0" dirty="0">
                <a:solidFill>
                  <a:srgbClr val="0070C0"/>
                </a:solidFill>
                <a:latin typeface="Times New Roman"/>
                <a:ea typeface="Times New Roman"/>
                <a:cs typeface="Times New Roman"/>
              </a:rPr>
              <a:t>Primary</a:t>
            </a:r>
            <a:r>
              <a:rPr lang="en-US" altLang="zh-CN" sz="3600" b="1" spc="-45" dirty="0">
                <a:solidFill>
                  <a:srgbClr val="0070C0"/>
                </a:solidFill>
                <a:latin typeface="Times New Roman"/>
                <a:ea typeface="Times New Roman"/>
                <a:cs typeface="Times New Roman"/>
              </a:rPr>
              <a:t> </a:t>
            </a:r>
            <a:r>
              <a:rPr lang="en-US" altLang="zh-CN" sz="3600" b="1" spc="-35" dirty="0">
                <a:solidFill>
                  <a:srgbClr val="0070C0"/>
                </a:solidFill>
                <a:latin typeface="Times New Roman"/>
                <a:ea typeface="Times New Roman"/>
                <a:cs typeface="Times New Roman"/>
              </a:rPr>
              <a:t>Treatment</a:t>
            </a:r>
            <a:r>
              <a:rPr lang="en-US" altLang="zh-CN" sz="3600" b="1" dirty="0">
                <a:solidFill>
                  <a:srgbClr val="0070C0"/>
                </a:solidFill>
                <a:latin typeface="Times New Roman"/>
                <a:ea typeface="Times New Roman"/>
                <a:cs typeface="Times New Roman"/>
              </a:rPr>
              <a:t> </a:t>
            </a:r>
            <a:r>
              <a:rPr lang="en-US" altLang="zh-CN" sz="3600" b="1" spc="0" dirty="0">
                <a:solidFill>
                  <a:srgbClr val="0070C0"/>
                </a:solidFill>
                <a:latin typeface="Times New Roman"/>
                <a:ea typeface="Times New Roman"/>
                <a:cs typeface="Times New Roman"/>
              </a:rPr>
              <a:t>Level</a:t>
            </a:r>
            <a:endParaRPr lang="en-US" altLang="zh-CN" sz="3600">
              <a:latin typeface="Times New Roman"/>
              <a:ea typeface="Times New Roman"/>
              <a:cs typeface="Times New Roman"/>
            </a:endParaRPr>
          </a:p>
        </p:txBody>
      </p:sp>
      <p:sp>
        <p:nvSpPr>
          <p:cNvPr id="71" name="Text Box71"/>
          <p:cNvSpPr txBox="1"/>
          <p:nvPr/>
        </p:nvSpPr>
        <p:spPr>
          <a:xfrm>
            <a:off x="320040" y="1057829"/>
            <a:ext cx="8542466" cy="644079"/>
          </a:xfrm>
          <a:prstGeom prst="rect">
            <a:avLst/>
          </a:prstGeom>
        </p:spPr>
        <p:txBody>
          <a:bodyPr wrap="square" lIns="0" tIns="0" rIns="0" rtlCol="0">
            <a:spAutoFit/>
          </a:bodyPr>
          <a:lstStyle/>
          <a:p>
            <a:pPr algn="l">
              <a:lnSpc>
                <a:spcPts val="0"/>
              </a:lnSpc>
            </a:pPr>
            <a:endParaRPr/>
          </a:p>
          <a:p>
            <a:pPr marL="342900" indent="-342900" algn="l" rtl="0">
              <a:lnSpc>
                <a:spcPts val="2536"/>
              </a:lnSpc>
            </a:pPr>
            <a:r>
              <a:rPr lang="en-US" altLang="zh-CN" sz="2200" b="1" spc="-1" dirty="0">
                <a:solidFill>
                  <a:srgbClr val="C00000"/>
                </a:solidFill>
                <a:latin typeface="Times New Roman"/>
                <a:ea typeface="Times New Roman"/>
                <a:cs typeface="Times New Roman"/>
              </a:rPr>
              <a:t>Purpose:</a:t>
            </a:r>
            <a:r>
              <a:rPr lang="en-US" altLang="zh-CN" sz="2200" b="1" spc="267" dirty="0">
                <a:solidFill>
                  <a:srgbClr val="C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Removal</a:t>
            </a:r>
            <a:r>
              <a:rPr lang="en-US" altLang="zh-CN" sz="2200" spc="272"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of</a:t>
            </a:r>
            <a:r>
              <a:rPr lang="en-US" altLang="zh-CN" sz="2200" spc="281"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floating</a:t>
            </a:r>
            <a:r>
              <a:rPr lang="en-US" altLang="zh-CN" sz="2200" spc="278"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and</a:t>
            </a:r>
            <a:r>
              <a:rPr lang="en-US" altLang="zh-CN" sz="2200" spc="277"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settleable</a:t>
            </a:r>
            <a:r>
              <a:rPr lang="en-US" altLang="zh-CN" sz="2200" spc="281"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materials</a:t>
            </a:r>
            <a:r>
              <a:rPr lang="en-US" altLang="zh-CN" sz="2200" spc="258"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such</a:t>
            </a:r>
            <a:r>
              <a:rPr lang="en-US" altLang="zh-CN" sz="2200" spc="275"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as</a:t>
            </a:r>
            <a:r>
              <a:rPr lang="en-US" altLang="zh-CN" sz="2200" spc="263"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suspended</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solids</a:t>
            </a:r>
            <a:r>
              <a:rPr lang="en-US" altLang="zh-CN" sz="2200" spc="-7"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and</a:t>
            </a:r>
            <a:r>
              <a:rPr lang="en-US" altLang="zh-CN" sz="2200" spc="-6" dirty="0">
                <a:solidFill>
                  <a:srgbClr val="000000"/>
                </a:solidFill>
                <a:latin typeface="Times New Roman"/>
                <a:ea typeface="Times New Roman"/>
                <a:cs typeface="Times New Roman"/>
              </a:rPr>
              <a:t> </a:t>
            </a:r>
            <a:r>
              <a:rPr lang="en-US" altLang="zh-CN" sz="2200" spc="-5" dirty="0">
                <a:solidFill>
                  <a:srgbClr val="000000"/>
                </a:solidFill>
                <a:latin typeface="Times New Roman"/>
                <a:ea typeface="Times New Roman"/>
                <a:cs typeface="Times New Roman"/>
              </a:rPr>
              <a:t>organic</a:t>
            </a:r>
            <a:r>
              <a:rPr lang="en-US" altLang="zh-CN" sz="2200" spc="7" dirty="0">
                <a:solidFill>
                  <a:srgbClr val="000000"/>
                </a:solidFill>
                <a:latin typeface="Times New Roman"/>
                <a:ea typeface="Times New Roman"/>
                <a:cs typeface="Times New Roman"/>
              </a:rPr>
              <a:t> </a:t>
            </a:r>
            <a:r>
              <a:rPr lang="en-US" altLang="zh-CN" sz="2200" spc="-21" dirty="0">
                <a:solidFill>
                  <a:srgbClr val="000000"/>
                </a:solidFill>
                <a:latin typeface="Times New Roman"/>
                <a:ea typeface="Times New Roman"/>
                <a:cs typeface="Times New Roman"/>
              </a:rPr>
              <a:t>matter.</a:t>
            </a:r>
            <a:endParaRPr lang="en-US" altLang="zh-CN" sz="2200">
              <a:latin typeface="Times New Roman"/>
              <a:ea typeface="Times New Roman"/>
              <a:cs typeface="Times New Roman"/>
            </a:endParaRPr>
          </a:p>
        </p:txBody>
      </p:sp>
      <p:sp>
        <p:nvSpPr>
          <p:cNvPr id="72" name="Text Box72"/>
          <p:cNvSpPr txBox="1"/>
          <p:nvPr/>
        </p:nvSpPr>
        <p:spPr>
          <a:xfrm>
            <a:off x="320040" y="2194258"/>
            <a:ext cx="8543242" cy="647918"/>
          </a:xfrm>
          <a:prstGeom prst="rect">
            <a:avLst/>
          </a:prstGeom>
        </p:spPr>
        <p:txBody>
          <a:bodyPr wrap="square" lIns="0" tIns="0" rIns="0" rtlCol="0">
            <a:spAutoFit/>
          </a:bodyPr>
          <a:lstStyle/>
          <a:p>
            <a:pPr algn="l">
              <a:lnSpc>
                <a:spcPts val="0"/>
              </a:lnSpc>
            </a:pPr>
            <a:endParaRPr/>
          </a:p>
          <a:p>
            <a:pPr marL="342900" indent="-342900" algn="l" rtl="0">
              <a:lnSpc>
                <a:spcPts val="2551"/>
              </a:lnSpc>
            </a:pPr>
            <a:r>
              <a:rPr lang="en-US" altLang="zh-CN" sz="2200" spc="0" dirty="0">
                <a:solidFill>
                  <a:srgbClr val="0000FF"/>
                </a:solidFill>
                <a:latin typeface="Arial"/>
                <a:ea typeface="Arial"/>
                <a:cs typeface="Arial"/>
              </a:rPr>
              <a:t>•</a:t>
            </a:r>
            <a:r>
              <a:rPr lang="en-US" altLang="zh-CN" sz="2200" spc="1319" dirty="0">
                <a:solidFill>
                  <a:srgbClr val="0000FF"/>
                </a:solidFill>
                <a:latin typeface="Arial"/>
                <a:ea typeface="Arial"/>
                <a:cs typeface="Arial"/>
              </a:rPr>
              <a:t> </a:t>
            </a:r>
            <a:r>
              <a:rPr lang="en-US" altLang="zh-CN" sz="2200" b="1" spc="0" dirty="0">
                <a:solidFill>
                  <a:srgbClr val="0000FF"/>
                </a:solidFill>
                <a:latin typeface="Times New Roman"/>
                <a:ea typeface="Times New Roman"/>
                <a:cs typeface="Times New Roman"/>
              </a:rPr>
              <a:t>Methods:</a:t>
            </a:r>
            <a:r>
              <a:rPr lang="en-US" altLang="zh-CN" sz="2200" b="1" spc="959" dirty="0">
                <a:solidFill>
                  <a:srgbClr val="0000FF"/>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Both</a:t>
            </a:r>
            <a:r>
              <a:rPr lang="en-US" altLang="zh-CN" sz="2200" spc="970"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physical</a:t>
            </a:r>
            <a:r>
              <a:rPr lang="en-US" altLang="zh-CN" sz="2200" spc="954"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and</a:t>
            </a:r>
            <a:r>
              <a:rPr lang="en-US" altLang="zh-CN" sz="2200" spc="974"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chemical</a:t>
            </a:r>
            <a:r>
              <a:rPr lang="en-US" altLang="zh-CN" sz="2200" spc="97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methods</a:t>
            </a:r>
            <a:r>
              <a:rPr lang="en-US" altLang="zh-CN" sz="2200" spc="95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are</a:t>
            </a:r>
            <a:r>
              <a:rPr lang="en-US" altLang="zh-CN" sz="2200" spc="952"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used</a:t>
            </a:r>
            <a:r>
              <a:rPr lang="en-US" altLang="zh-CN" sz="2200" spc="963" dirty="0">
                <a:solidFill>
                  <a:srgbClr val="000000"/>
                </a:solidFill>
                <a:latin typeface="Times New Roman"/>
                <a:ea typeface="Times New Roman"/>
                <a:cs typeface="Times New Roman"/>
              </a:rPr>
              <a:t> </a:t>
            </a:r>
            <a:r>
              <a:rPr lang="en-US" altLang="zh-CN" sz="2200" spc="-7" dirty="0">
                <a:solidFill>
                  <a:srgbClr val="000000"/>
                </a:solidFill>
                <a:latin typeface="Times New Roman"/>
                <a:ea typeface="Times New Roman"/>
                <a:cs typeface="Times New Roman"/>
              </a:rPr>
              <a:t>in</a:t>
            </a:r>
            <a:r>
              <a:rPr lang="en-US" altLang="zh-CN" sz="2200" spc="969"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this</a:t>
            </a:r>
            <a:r>
              <a:rPr lang="en-US" altLang="zh-CN" sz="2200"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treatment</a:t>
            </a:r>
            <a:r>
              <a:rPr lang="en-US" altLang="zh-CN" sz="2200" spc="4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level.</a:t>
            </a:r>
            <a:endParaRPr lang="en-US" altLang="zh-CN" sz="2200">
              <a:latin typeface="Times New Roman"/>
              <a:ea typeface="Times New Roman"/>
              <a:cs typeface="Times New Roman"/>
            </a:endParaRPr>
          </a:p>
        </p:txBody>
      </p:sp>
      <p:sp>
        <p:nvSpPr>
          <p:cNvPr id="73" name="Text Box73"/>
          <p:cNvSpPr txBox="1"/>
          <p:nvPr/>
        </p:nvSpPr>
        <p:spPr>
          <a:xfrm>
            <a:off x="320040" y="3334464"/>
            <a:ext cx="3339626" cy="312638"/>
          </a:xfrm>
          <a:prstGeom prst="rect">
            <a:avLst/>
          </a:prstGeom>
        </p:spPr>
        <p:txBody>
          <a:bodyPr wrap="square" lIns="0" tIns="0" rIns="0" rtlCol="0">
            <a:spAutoFit/>
          </a:bodyPr>
          <a:lstStyle/>
          <a:p>
            <a:pPr algn="l">
              <a:lnSpc>
                <a:spcPts val="0"/>
              </a:lnSpc>
            </a:pPr>
            <a:endParaRPr/>
          </a:p>
          <a:p>
            <a:pPr algn="l" rtl="0">
              <a:lnSpc>
                <a:spcPts val="2462"/>
              </a:lnSpc>
            </a:pPr>
            <a:r>
              <a:rPr lang="en-US" altLang="zh-CN" sz="2200" spc="0" dirty="0">
                <a:solidFill>
                  <a:srgbClr val="0000FF"/>
                </a:solidFill>
                <a:latin typeface="Arial"/>
                <a:ea typeface="Arial"/>
                <a:cs typeface="Arial"/>
              </a:rPr>
              <a:t>•</a:t>
            </a:r>
            <a:r>
              <a:rPr lang="en-US" altLang="zh-CN" sz="2200" spc="1319" dirty="0">
                <a:solidFill>
                  <a:srgbClr val="0000FF"/>
                </a:solidFill>
                <a:latin typeface="Arial"/>
                <a:ea typeface="Arial"/>
                <a:cs typeface="Arial"/>
              </a:rPr>
              <a:t> </a:t>
            </a:r>
            <a:r>
              <a:rPr lang="en-US" altLang="zh-CN" sz="2200" b="1" spc="-2" dirty="0">
                <a:solidFill>
                  <a:srgbClr val="0000FF"/>
                </a:solidFill>
                <a:latin typeface="Times New Roman"/>
                <a:ea typeface="Times New Roman"/>
                <a:cs typeface="Times New Roman"/>
              </a:rPr>
              <a:t>Chemical</a:t>
            </a:r>
            <a:r>
              <a:rPr lang="en-US" altLang="zh-CN" sz="2200" b="1" spc="28" dirty="0">
                <a:solidFill>
                  <a:srgbClr val="0000FF"/>
                </a:solidFill>
                <a:latin typeface="Times New Roman"/>
                <a:ea typeface="Times New Roman"/>
                <a:cs typeface="Times New Roman"/>
              </a:rPr>
              <a:t> </a:t>
            </a:r>
            <a:r>
              <a:rPr lang="en-US" altLang="zh-CN" sz="2200" b="1" spc="0" dirty="0">
                <a:solidFill>
                  <a:srgbClr val="0000FF"/>
                </a:solidFill>
                <a:latin typeface="Times New Roman"/>
                <a:ea typeface="Times New Roman"/>
                <a:cs typeface="Times New Roman"/>
              </a:rPr>
              <a:t>unit</a:t>
            </a:r>
            <a:r>
              <a:rPr lang="en-US" altLang="zh-CN" sz="2200" b="1" spc="6" dirty="0">
                <a:solidFill>
                  <a:srgbClr val="0000FF"/>
                </a:solidFill>
                <a:latin typeface="Times New Roman"/>
                <a:ea typeface="Times New Roman"/>
                <a:cs typeface="Times New Roman"/>
              </a:rPr>
              <a:t> </a:t>
            </a:r>
            <a:r>
              <a:rPr lang="en-US" altLang="zh-CN" sz="2200" b="1" spc="-6" dirty="0">
                <a:solidFill>
                  <a:srgbClr val="0000FF"/>
                </a:solidFill>
                <a:latin typeface="Times New Roman"/>
                <a:ea typeface="Times New Roman"/>
                <a:cs typeface="Times New Roman"/>
              </a:rPr>
              <a:t>processes:</a:t>
            </a:r>
            <a:endParaRPr lang="en-US" altLang="zh-CN" sz="2200">
              <a:latin typeface="Times New Roman"/>
              <a:ea typeface="Times New Roman"/>
              <a:cs typeface="Times New Roman"/>
            </a:endParaRPr>
          </a:p>
        </p:txBody>
      </p:sp>
      <p:sp>
        <p:nvSpPr>
          <p:cNvPr id="74" name="Text Box74"/>
          <p:cNvSpPr txBox="1"/>
          <p:nvPr/>
        </p:nvSpPr>
        <p:spPr>
          <a:xfrm>
            <a:off x="320040" y="3738473"/>
            <a:ext cx="8542812" cy="646311"/>
          </a:xfrm>
          <a:prstGeom prst="rect">
            <a:avLst/>
          </a:prstGeom>
        </p:spPr>
        <p:txBody>
          <a:bodyPr wrap="square" lIns="0" tIns="0" rIns="0" rtlCol="0">
            <a:spAutoFit/>
          </a:bodyPr>
          <a:lstStyle/>
          <a:p>
            <a:pPr algn="l">
              <a:lnSpc>
                <a:spcPts val="0"/>
              </a:lnSpc>
            </a:pPr>
            <a:endParaRPr/>
          </a:p>
          <a:p>
            <a:pPr marL="342900" indent="-342900" algn="l" rtl="0">
              <a:lnSpc>
                <a:spcPts val="2545"/>
              </a:lnSpc>
            </a:pPr>
            <a:r>
              <a:rPr lang="en-US" altLang="zh-CN" sz="2200" spc="214" dirty="0">
                <a:solidFill>
                  <a:srgbClr val="000000"/>
                </a:solidFill>
                <a:latin typeface="Wingdings"/>
                <a:ea typeface="Wingdings"/>
                <a:cs typeface="Wingdings"/>
              </a:rPr>
              <a:t></a:t>
            </a:r>
            <a:r>
              <a:rPr lang="en-US" altLang="zh-CN" sz="2200" spc="-1457" dirty="0">
                <a:solidFill>
                  <a:srgbClr val="000000"/>
                </a:solidFill>
                <a:latin typeface="Wingdings"/>
                <a:ea typeface="Wingdings"/>
                <a:cs typeface="Wingdings"/>
              </a:rPr>
              <a:t> </a:t>
            </a:r>
            <a:r>
              <a:rPr lang="en-US" altLang="zh-CN" sz="2200" spc="-2" dirty="0">
                <a:solidFill>
                  <a:srgbClr val="000000"/>
                </a:solidFill>
                <a:latin typeface="Times New Roman"/>
                <a:ea typeface="Times New Roman"/>
                <a:cs typeface="Times New Roman"/>
              </a:rPr>
              <a:t>Chemical</a:t>
            </a:r>
            <a:r>
              <a:rPr lang="en-US" altLang="zh-CN" sz="2200" spc="289" dirty="0">
                <a:solidFill>
                  <a:srgbClr val="000000"/>
                </a:solidFill>
                <a:latin typeface="Times New Roman"/>
                <a:ea typeface="Times New Roman"/>
                <a:cs typeface="Times New Roman"/>
              </a:rPr>
              <a:t> </a:t>
            </a:r>
            <a:r>
              <a:rPr lang="en-US" altLang="zh-CN" sz="2200" spc="4" dirty="0">
                <a:solidFill>
                  <a:srgbClr val="000000"/>
                </a:solidFill>
                <a:latin typeface="Times New Roman"/>
                <a:ea typeface="Times New Roman"/>
                <a:cs typeface="Times New Roman"/>
              </a:rPr>
              <a:t>unit</a:t>
            </a:r>
            <a:r>
              <a:rPr lang="en-US" altLang="zh-CN" sz="2200" spc="304"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processes</a:t>
            </a:r>
            <a:r>
              <a:rPr lang="en-US" altLang="zh-CN" sz="2200" spc="286" dirty="0">
                <a:solidFill>
                  <a:srgbClr val="000000"/>
                </a:solidFill>
                <a:latin typeface="Times New Roman"/>
                <a:ea typeface="Times New Roman"/>
                <a:cs typeface="Times New Roman"/>
              </a:rPr>
              <a:t> </a:t>
            </a:r>
            <a:r>
              <a:rPr lang="en-US" altLang="zh-CN" sz="2200" spc="-7" dirty="0">
                <a:solidFill>
                  <a:srgbClr val="000000"/>
                </a:solidFill>
                <a:latin typeface="Times New Roman"/>
                <a:ea typeface="Times New Roman"/>
                <a:cs typeface="Times New Roman"/>
              </a:rPr>
              <a:t>are</a:t>
            </a:r>
            <a:r>
              <a:rPr lang="en-US" altLang="zh-CN" sz="2200" spc="301"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always</a:t>
            </a:r>
            <a:r>
              <a:rPr lang="en-US" altLang="zh-CN" sz="2200" spc="277" dirty="0">
                <a:solidFill>
                  <a:srgbClr val="000000"/>
                </a:solidFill>
                <a:latin typeface="Times New Roman"/>
                <a:ea typeface="Times New Roman"/>
                <a:cs typeface="Times New Roman"/>
              </a:rPr>
              <a:t> </a:t>
            </a:r>
            <a:r>
              <a:rPr lang="en-US" altLang="zh-CN" sz="2200" spc="-4" dirty="0">
                <a:solidFill>
                  <a:srgbClr val="000000"/>
                </a:solidFill>
                <a:latin typeface="Times New Roman"/>
                <a:ea typeface="Times New Roman"/>
                <a:cs typeface="Times New Roman"/>
              </a:rPr>
              <a:t>used</a:t>
            </a:r>
            <a:r>
              <a:rPr lang="en-US" altLang="zh-CN" sz="2200" spc="305"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with</a:t>
            </a:r>
            <a:r>
              <a:rPr lang="en-US" altLang="zh-CN" sz="2200" spc="294"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physical</a:t>
            </a:r>
            <a:r>
              <a:rPr lang="en-US" altLang="zh-CN" sz="2200" spc="298"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operations</a:t>
            </a:r>
            <a:r>
              <a:rPr lang="en-US" altLang="zh-CN" sz="2200" spc="308" dirty="0">
                <a:solidFill>
                  <a:srgbClr val="000000"/>
                </a:solidFill>
                <a:latin typeface="Times New Roman"/>
                <a:ea typeface="Times New Roman"/>
                <a:cs typeface="Times New Roman"/>
              </a:rPr>
              <a:t> </a:t>
            </a:r>
            <a:r>
              <a:rPr lang="en-US" altLang="zh-CN" sz="2200" spc="-5" dirty="0">
                <a:solidFill>
                  <a:srgbClr val="000000"/>
                </a:solidFill>
                <a:latin typeface="Times New Roman"/>
                <a:ea typeface="Times New Roman"/>
                <a:cs typeface="Times New Roman"/>
              </a:rPr>
              <a:t>and</a:t>
            </a:r>
            <a:r>
              <a:rPr lang="en-US" altLang="zh-CN" sz="2200" dirty="0">
                <a:solidFill>
                  <a:srgbClr val="000000"/>
                </a:solidFill>
                <a:latin typeface="Times New Roman"/>
                <a:ea typeface="Times New Roman"/>
                <a:cs typeface="Times New Roman"/>
              </a:rPr>
              <a:t> </a:t>
            </a:r>
            <a:r>
              <a:rPr lang="en-US" altLang="zh-CN" sz="2200" spc="-6" dirty="0">
                <a:solidFill>
                  <a:srgbClr val="000000"/>
                </a:solidFill>
                <a:latin typeface="Times New Roman"/>
                <a:ea typeface="Times New Roman"/>
                <a:cs typeface="Times New Roman"/>
              </a:rPr>
              <a:t>may</a:t>
            </a:r>
            <a:r>
              <a:rPr lang="en-US" altLang="zh-CN" sz="2200" spc="15"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also</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be</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used</a:t>
            </a:r>
            <a:r>
              <a:rPr lang="en-US" altLang="zh-CN" sz="2200" spc="-9"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with</a:t>
            </a:r>
            <a:r>
              <a:rPr lang="en-US" altLang="zh-CN" sz="2200"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biological</a:t>
            </a:r>
            <a:r>
              <a:rPr lang="en-US" altLang="zh-CN" sz="2200" spc="-6" dirty="0">
                <a:solidFill>
                  <a:srgbClr val="000000"/>
                </a:solidFill>
                <a:latin typeface="Times New Roman"/>
                <a:ea typeface="Times New Roman"/>
                <a:cs typeface="Times New Roman"/>
              </a:rPr>
              <a:t> </a:t>
            </a:r>
            <a:r>
              <a:rPr lang="en-US" altLang="zh-CN" sz="2200" spc="-3" dirty="0">
                <a:solidFill>
                  <a:srgbClr val="000000"/>
                </a:solidFill>
                <a:latin typeface="Times New Roman"/>
                <a:ea typeface="Times New Roman"/>
                <a:cs typeface="Times New Roman"/>
              </a:rPr>
              <a:t>treatment</a:t>
            </a:r>
            <a:r>
              <a:rPr lang="en-US" altLang="zh-CN" sz="2200" spc="38"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processes.</a:t>
            </a:r>
            <a:endParaRPr lang="en-US" altLang="zh-CN" sz="2200">
              <a:latin typeface="Times New Roman"/>
              <a:ea typeface="Times New Roman"/>
              <a:cs typeface="Times New Roman"/>
            </a:endParaRPr>
          </a:p>
        </p:txBody>
      </p:sp>
      <p:sp>
        <p:nvSpPr>
          <p:cNvPr id="75" name="Text Box75"/>
          <p:cNvSpPr txBox="1"/>
          <p:nvPr/>
        </p:nvSpPr>
        <p:spPr>
          <a:xfrm>
            <a:off x="320040" y="4476470"/>
            <a:ext cx="8541258" cy="646245"/>
          </a:xfrm>
          <a:prstGeom prst="rect">
            <a:avLst/>
          </a:prstGeom>
        </p:spPr>
        <p:txBody>
          <a:bodyPr wrap="square" lIns="0" tIns="0" rIns="0" rtlCol="0">
            <a:spAutoFit/>
          </a:bodyPr>
          <a:lstStyle/>
          <a:p>
            <a:pPr algn="l">
              <a:lnSpc>
                <a:spcPts val="0"/>
              </a:lnSpc>
            </a:pPr>
            <a:endParaRPr/>
          </a:p>
          <a:p>
            <a:pPr marL="342900" indent="-342900" algn="l" rtl="0">
              <a:lnSpc>
                <a:spcPts val="2544"/>
              </a:lnSpc>
            </a:pPr>
            <a:r>
              <a:rPr lang="en-US" altLang="zh-CN" sz="2200" spc="214" dirty="0">
                <a:solidFill>
                  <a:srgbClr val="000000"/>
                </a:solidFill>
                <a:latin typeface="Wingdings"/>
                <a:ea typeface="Wingdings"/>
                <a:cs typeface="Wingdings"/>
              </a:rPr>
              <a:t></a:t>
            </a:r>
            <a:r>
              <a:rPr lang="en-US" altLang="zh-CN" sz="2200" spc="-1457" dirty="0">
                <a:solidFill>
                  <a:srgbClr val="000000"/>
                </a:solidFill>
                <a:latin typeface="Wingdings"/>
                <a:ea typeface="Wingdings"/>
                <a:cs typeface="Wingdings"/>
              </a:rPr>
              <a:t> </a:t>
            </a:r>
            <a:r>
              <a:rPr lang="en-US" altLang="zh-CN" sz="2200" spc="-2" dirty="0">
                <a:solidFill>
                  <a:srgbClr val="000000"/>
                </a:solidFill>
                <a:latin typeface="Times New Roman"/>
                <a:ea typeface="Times New Roman"/>
                <a:cs typeface="Times New Roman"/>
              </a:rPr>
              <a:t>Chemical</a:t>
            </a:r>
            <a:r>
              <a:rPr lang="en-US" altLang="zh-CN" sz="2200" spc="242"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processes</a:t>
            </a:r>
            <a:r>
              <a:rPr lang="en-US" altLang="zh-CN" sz="2200" spc="238"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use</a:t>
            </a:r>
            <a:r>
              <a:rPr lang="en-US" altLang="zh-CN" sz="2200" spc="243"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the</a:t>
            </a:r>
            <a:r>
              <a:rPr lang="en-US" altLang="zh-CN" sz="2200" spc="242"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addition</a:t>
            </a:r>
            <a:r>
              <a:rPr lang="en-US" altLang="zh-CN" sz="2200" spc="258"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of</a:t>
            </a:r>
            <a:r>
              <a:rPr lang="en-US" altLang="zh-CN" sz="2200" spc="257"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chemicals</a:t>
            </a:r>
            <a:r>
              <a:rPr lang="en-US" altLang="zh-CN" sz="2200" spc="251"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to</a:t>
            </a:r>
            <a:r>
              <a:rPr lang="en-US" altLang="zh-CN" sz="2200" spc="259"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the</a:t>
            </a:r>
            <a:r>
              <a:rPr lang="en-US" altLang="zh-CN" sz="2200" spc="254" dirty="0">
                <a:solidFill>
                  <a:srgbClr val="000000"/>
                </a:solidFill>
                <a:latin typeface="Times New Roman"/>
                <a:ea typeface="Times New Roman"/>
                <a:cs typeface="Times New Roman"/>
              </a:rPr>
              <a:t> </a:t>
            </a:r>
            <a:r>
              <a:rPr lang="en-US" altLang="zh-CN" sz="2200" spc="-1" dirty="0">
                <a:solidFill>
                  <a:srgbClr val="000000"/>
                </a:solidFill>
                <a:latin typeface="Times New Roman"/>
                <a:ea typeface="Times New Roman"/>
                <a:cs typeface="Times New Roman"/>
              </a:rPr>
              <a:t>wastewater</a:t>
            </a:r>
            <a:r>
              <a:rPr lang="en-US" altLang="zh-CN" sz="2200" spc="235"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to</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bring</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about</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changes</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in</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its</a:t>
            </a:r>
            <a:r>
              <a:rPr lang="en-US" altLang="zh-CN" sz="2200" dirty="0">
                <a:solidFill>
                  <a:srgbClr val="000000"/>
                </a:solidFill>
                <a:latin typeface="Times New Roman"/>
                <a:ea typeface="Times New Roman"/>
                <a:cs typeface="Times New Roman"/>
              </a:rPr>
              <a:t> </a:t>
            </a:r>
            <a:r>
              <a:rPr lang="en-US" altLang="zh-CN" sz="2200" spc="-16" dirty="0">
                <a:solidFill>
                  <a:srgbClr val="000000"/>
                </a:solidFill>
                <a:latin typeface="Times New Roman"/>
                <a:ea typeface="Times New Roman"/>
                <a:cs typeface="Times New Roman"/>
              </a:rPr>
              <a:t>quality.</a:t>
            </a:r>
            <a:endParaRPr lang="en-US" altLang="zh-CN" sz="2200">
              <a:latin typeface="Times New Roman"/>
              <a:ea typeface="Times New Roman"/>
              <a:cs typeface="Times New Roman"/>
            </a:endParaRPr>
          </a:p>
        </p:txBody>
      </p:sp>
      <p:sp>
        <p:nvSpPr>
          <p:cNvPr id="76" name="Text Box76"/>
          <p:cNvSpPr txBox="1"/>
          <p:nvPr/>
        </p:nvSpPr>
        <p:spPr>
          <a:xfrm>
            <a:off x="320040" y="5214087"/>
            <a:ext cx="8541640" cy="310964"/>
          </a:xfrm>
          <a:prstGeom prst="rect">
            <a:avLst/>
          </a:prstGeom>
        </p:spPr>
        <p:txBody>
          <a:bodyPr wrap="square" lIns="0" tIns="0" rIns="0" rtlCol="0">
            <a:spAutoFit/>
          </a:bodyPr>
          <a:lstStyle/>
          <a:p>
            <a:pPr algn="l">
              <a:lnSpc>
                <a:spcPts val="0"/>
              </a:lnSpc>
            </a:pPr>
            <a:endParaRPr/>
          </a:p>
          <a:p>
            <a:pPr algn="l" rtl="0">
              <a:lnSpc>
                <a:spcPts val="2449"/>
              </a:lnSpc>
            </a:pPr>
            <a:r>
              <a:rPr lang="en-US" altLang="zh-CN" sz="2200" spc="214" dirty="0">
                <a:solidFill>
                  <a:srgbClr val="000000"/>
                </a:solidFill>
                <a:latin typeface="Wingdings"/>
                <a:ea typeface="Wingdings"/>
                <a:cs typeface="Wingdings"/>
              </a:rPr>
              <a:t></a:t>
            </a:r>
            <a:r>
              <a:rPr lang="en-US" altLang="zh-CN" sz="2200" spc="-1457" dirty="0">
                <a:solidFill>
                  <a:srgbClr val="000000"/>
                </a:solidFill>
                <a:latin typeface="Wingdings"/>
                <a:ea typeface="Wingdings"/>
                <a:cs typeface="Wingdings"/>
              </a:rPr>
              <a:t> </a:t>
            </a:r>
            <a:r>
              <a:rPr lang="en-US" altLang="zh-CN" sz="2200" spc="-2" dirty="0">
                <a:solidFill>
                  <a:srgbClr val="000000"/>
                </a:solidFill>
                <a:latin typeface="Times New Roman"/>
                <a:ea typeface="Times New Roman"/>
                <a:cs typeface="Times New Roman"/>
              </a:rPr>
              <a:t>Example:</a:t>
            </a:r>
            <a:r>
              <a:rPr lang="en-US" altLang="zh-CN" sz="2200" spc="578"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pH</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control,</a:t>
            </a:r>
            <a:r>
              <a:rPr lang="en-US" altLang="zh-CN" sz="2200"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coagulation,</a:t>
            </a:r>
            <a:r>
              <a:rPr lang="en-US" altLang="zh-CN" sz="2200" spc="8" dirty="0">
                <a:solidFill>
                  <a:srgbClr val="000000"/>
                </a:solidFill>
                <a:latin typeface="Times New Roman"/>
                <a:ea typeface="Times New Roman"/>
                <a:cs typeface="Times New Roman"/>
              </a:rPr>
              <a:t> </a:t>
            </a:r>
            <a:r>
              <a:rPr lang="en-US" altLang="zh-CN" sz="2200" spc="-4" dirty="0">
                <a:solidFill>
                  <a:srgbClr val="000000"/>
                </a:solidFill>
                <a:latin typeface="Times New Roman"/>
                <a:ea typeface="Times New Roman"/>
                <a:cs typeface="Times New Roman"/>
              </a:rPr>
              <a:t>chemical</a:t>
            </a:r>
            <a:r>
              <a:rPr lang="en-US" altLang="zh-CN" sz="2200" spc="29"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precipitation</a:t>
            </a:r>
            <a:r>
              <a:rPr lang="en-US" altLang="zh-CN" sz="2200" spc="8" dirty="0">
                <a:solidFill>
                  <a:srgbClr val="000000"/>
                </a:solidFill>
                <a:latin typeface="Times New Roman"/>
                <a:ea typeface="Times New Roman"/>
                <a:cs typeface="Times New Roman"/>
              </a:rPr>
              <a:t> </a:t>
            </a:r>
            <a:r>
              <a:rPr lang="en-US" altLang="zh-CN" sz="2200" spc="0" dirty="0">
                <a:solidFill>
                  <a:srgbClr val="000000"/>
                </a:solidFill>
                <a:latin typeface="Times New Roman"/>
                <a:ea typeface="Times New Roman"/>
                <a:cs typeface="Times New Roman"/>
              </a:rPr>
              <a:t>and</a:t>
            </a:r>
            <a:r>
              <a:rPr lang="en-US" altLang="zh-CN" sz="2200" spc="8" dirty="0">
                <a:solidFill>
                  <a:srgbClr val="000000"/>
                </a:solidFill>
                <a:latin typeface="Times New Roman"/>
                <a:ea typeface="Times New Roman"/>
                <a:cs typeface="Times New Roman"/>
              </a:rPr>
              <a:t> </a:t>
            </a:r>
            <a:r>
              <a:rPr lang="en-US" altLang="zh-CN" sz="2200" spc="2" dirty="0">
                <a:solidFill>
                  <a:srgbClr val="000000"/>
                </a:solidFill>
                <a:latin typeface="Times New Roman"/>
                <a:ea typeface="Times New Roman"/>
                <a:cs typeface="Times New Roman"/>
              </a:rPr>
              <a:t>oxidation.</a:t>
            </a:r>
            <a:endParaRPr lang="en-US" altLang="zh-CN" sz="2200">
              <a:latin typeface="Times New Roman"/>
              <a:ea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ath7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78" name="Text Box78"/>
          <p:cNvSpPr txBox="1"/>
          <p:nvPr/>
        </p:nvSpPr>
        <p:spPr>
          <a:xfrm>
            <a:off x="384048" y="261925"/>
            <a:ext cx="7571232" cy="937827"/>
          </a:xfrm>
          <a:prstGeom prst="rect">
            <a:avLst/>
          </a:prstGeom>
        </p:spPr>
        <p:txBody>
          <a:bodyPr wrap="square" lIns="0" tIns="0" rIns="0" rtlCol="0">
            <a:spAutoFit/>
          </a:bodyPr>
          <a:lstStyle/>
          <a:p>
            <a:pPr algn="l">
              <a:lnSpc>
                <a:spcPts val="0"/>
              </a:lnSpc>
            </a:pPr>
            <a:endParaRPr/>
          </a:p>
          <a:p>
            <a:pPr indent="840638" algn="l" rtl="0">
              <a:lnSpc>
                <a:spcPts val="3692"/>
              </a:lnSpc>
            </a:pPr>
            <a:r>
              <a:rPr lang="en-US" altLang="zh-CN" sz="3600" b="1" spc="-1" dirty="0">
                <a:solidFill>
                  <a:srgbClr val="0070C0"/>
                </a:solidFill>
                <a:latin typeface="Times New Roman"/>
                <a:ea typeface="Times New Roman"/>
                <a:cs typeface="Times New Roman"/>
              </a:rPr>
              <a:t>Primary</a:t>
            </a:r>
            <a:r>
              <a:rPr lang="en-US" altLang="zh-CN" sz="3600" b="1" spc="-52" dirty="0">
                <a:solidFill>
                  <a:srgbClr val="0070C0"/>
                </a:solidFill>
                <a:latin typeface="Times New Roman"/>
                <a:ea typeface="Times New Roman"/>
                <a:cs typeface="Times New Roman"/>
              </a:rPr>
              <a:t> </a:t>
            </a:r>
            <a:r>
              <a:rPr lang="en-US" altLang="zh-CN" sz="3600" b="1" spc="-36" dirty="0">
                <a:solidFill>
                  <a:srgbClr val="0070C0"/>
                </a:solidFill>
                <a:latin typeface="Times New Roman"/>
                <a:ea typeface="Times New Roman"/>
                <a:cs typeface="Times New Roman"/>
              </a:rPr>
              <a:t>Treatment</a:t>
            </a:r>
            <a:r>
              <a:rPr lang="en-US" altLang="zh-CN" sz="3600" b="1" dirty="0">
                <a:solidFill>
                  <a:srgbClr val="0070C0"/>
                </a:solidFill>
                <a:latin typeface="Times New Roman"/>
                <a:ea typeface="Times New Roman"/>
                <a:cs typeface="Times New Roman"/>
              </a:rPr>
              <a:t> </a:t>
            </a:r>
            <a:r>
              <a:rPr lang="en-US" altLang="zh-CN" sz="3600" b="1" spc="0" dirty="0">
                <a:solidFill>
                  <a:srgbClr val="0070C0"/>
                </a:solidFill>
                <a:latin typeface="Times New Roman"/>
                <a:ea typeface="Times New Roman"/>
                <a:cs typeface="Times New Roman"/>
              </a:rPr>
              <a:t>Level</a:t>
            </a:r>
            <a:r>
              <a:rPr lang="en-US" altLang="zh-CN" sz="3600" b="1" dirty="0">
                <a:solidFill>
                  <a:srgbClr val="0070C0"/>
                </a:solidFill>
                <a:latin typeface="Times New Roman"/>
                <a:ea typeface="Times New Roman"/>
                <a:cs typeface="Times New Roman"/>
              </a:rPr>
              <a:t> </a:t>
            </a:r>
            <a:r>
              <a:rPr lang="en-US" altLang="zh-CN" sz="3600" b="1" spc="0" dirty="0">
                <a:solidFill>
                  <a:srgbClr val="0070C0"/>
                </a:solidFill>
                <a:latin typeface="Times New Roman"/>
                <a:ea typeface="Times New Roman"/>
                <a:cs typeface="Times New Roman"/>
              </a:rPr>
              <a:t>(cont…)</a:t>
            </a:r>
            <a:r>
              <a:rPr lang="en-US" altLang="zh-CN" sz="3600" b="1" dirty="0">
                <a:solidFill>
                  <a:srgbClr val="0070C0"/>
                </a:solidFill>
                <a:latin typeface="Times New Roman"/>
                <a:ea typeface="Times New Roman"/>
                <a:cs typeface="Times New Roman"/>
              </a:rPr>
              <a:t> </a:t>
            </a:r>
            <a:r>
              <a:rPr lang="en-US" altLang="zh-CN" sz="2000" b="1" i="1" spc="3" dirty="0">
                <a:solidFill>
                  <a:srgbClr val="0000FF"/>
                </a:solidFill>
                <a:latin typeface="Times New Roman"/>
                <a:ea typeface="Times New Roman"/>
                <a:cs typeface="Times New Roman"/>
              </a:rPr>
              <a:t>pH</a:t>
            </a:r>
            <a:r>
              <a:rPr lang="en-US" altLang="zh-CN" sz="2000" b="1" i="1" spc="-19" dirty="0">
                <a:solidFill>
                  <a:srgbClr val="0000FF"/>
                </a:solidFill>
                <a:latin typeface="Times New Roman"/>
                <a:ea typeface="Times New Roman"/>
                <a:cs typeface="Times New Roman"/>
              </a:rPr>
              <a:t> </a:t>
            </a:r>
            <a:r>
              <a:rPr lang="en-US" altLang="zh-CN" sz="2000" b="1" i="1" spc="2" dirty="0">
                <a:solidFill>
                  <a:srgbClr val="0000FF"/>
                </a:solidFill>
                <a:latin typeface="Times New Roman"/>
                <a:ea typeface="Times New Roman"/>
                <a:cs typeface="Times New Roman"/>
              </a:rPr>
              <a:t>Control:</a:t>
            </a:r>
            <a:endParaRPr lang="en-US" altLang="zh-CN" sz="2000">
              <a:latin typeface="Times New Roman"/>
              <a:ea typeface="Times New Roman"/>
              <a:cs typeface="Times New Roman"/>
            </a:endParaRPr>
          </a:p>
        </p:txBody>
      </p:sp>
      <p:sp>
        <p:nvSpPr>
          <p:cNvPr id="79" name="Text Box79"/>
          <p:cNvSpPr txBox="1"/>
          <p:nvPr/>
        </p:nvSpPr>
        <p:spPr>
          <a:xfrm>
            <a:off x="320040" y="1220776"/>
            <a:ext cx="7825361" cy="283776"/>
          </a:xfrm>
          <a:prstGeom prst="rect">
            <a:avLst/>
          </a:prstGeom>
        </p:spPr>
        <p:txBody>
          <a:bodyPr wrap="square" lIns="0" tIns="0" rIns="0" rtlCol="0">
            <a:spAutoFit/>
          </a:bodyPr>
          <a:lstStyle/>
          <a:p>
            <a:pPr algn="l">
              <a:lnSpc>
                <a:spcPts val="0"/>
              </a:lnSpc>
            </a:pPr>
            <a:endParaRPr/>
          </a:p>
          <a:p>
            <a:pPr algn="l" rtl="0">
              <a:lnSpc>
                <a:spcPts val="2234"/>
              </a:lnSpc>
            </a:pP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spc="-70" dirty="0">
                <a:solidFill>
                  <a:srgbClr val="000000"/>
                </a:solidFill>
                <a:latin typeface="Times New Roman"/>
                <a:ea typeface="Times New Roman"/>
                <a:cs typeface="Times New Roman"/>
              </a:rPr>
              <a:t>To</a:t>
            </a:r>
            <a:r>
              <a:rPr lang="en-US" altLang="zh-CN" sz="2000" dirty="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adjust</a:t>
            </a:r>
            <a:r>
              <a:rPr lang="en-US" altLang="zh-CN" sz="2000" spc="-43"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the</a:t>
            </a:r>
            <a:r>
              <a:rPr lang="en-US" altLang="zh-CN" sz="2000" spc="-12"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pH</a:t>
            </a:r>
            <a:r>
              <a:rPr lang="en-US" altLang="zh-CN" sz="2000" spc="10"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in</a:t>
            </a:r>
            <a:r>
              <a:rPr lang="en-US" altLang="zh-CN" sz="2000" spc="-16"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the</a:t>
            </a:r>
            <a:r>
              <a:rPr lang="en-US" altLang="zh-CN" sz="2000" spc="-12" dirty="0">
                <a:solidFill>
                  <a:srgbClr val="000000"/>
                </a:solidFill>
                <a:latin typeface="Times New Roman"/>
                <a:ea typeface="Times New Roman"/>
                <a:cs typeface="Times New Roman"/>
              </a:rPr>
              <a:t> </a:t>
            </a:r>
            <a:r>
              <a:rPr lang="en-US" altLang="zh-CN" sz="2000" spc="-1" dirty="0">
                <a:solidFill>
                  <a:srgbClr val="000000"/>
                </a:solidFill>
                <a:latin typeface="Times New Roman"/>
                <a:ea typeface="Times New Roman"/>
                <a:cs typeface="Times New Roman"/>
              </a:rPr>
              <a:t>treatment</a:t>
            </a:r>
            <a:r>
              <a:rPr lang="en-US" altLang="zh-CN" sz="2000" spc="-13"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process</a:t>
            </a:r>
            <a:r>
              <a:rPr lang="en-US" altLang="zh-CN" sz="2000" spc="-33"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to</a:t>
            </a:r>
            <a:r>
              <a:rPr lang="en-US" altLang="zh-CN" sz="2000" spc="-16"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make</a:t>
            </a:r>
            <a:r>
              <a:rPr lang="en-US" altLang="zh-CN" sz="2000" spc="19"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wastewater</a:t>
            </a:r>
            <a:r>
              <a:rPr lang="en-US" altLang="zh-CN" sz="2000" spc="-34"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pH</a:t>
            </a:r>
            <a:r>
              <a:rPr lang="en-US" altLang="zh-CN" sz="2000" spc="10"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neutral.</a:t>
            </a:r>
            <a:endParaRPr lang="en-US" altLang="zh-CN" sz="2000">
              <a:latin typeface="Times New Roman"/>
              <a:ea typeface="Times New Roman"/>
              <a:cs typeface="Times New Roman"/>
            </a:endParaRPr>
          </a:p>
        </p:txBody>
      </p:sp>
      <p:sp>
        <p:nvSpPr>
          <p:cNvPr id="80" name="Text Box80"/>
          <p:cNvSpPr txBox="1"/>
          <p:nvPr/>
        </p:nvSpPr>
        <p:spPr>
          <a:xfrm>
            <a:off x="320040" y="1525302"/>
            <a:ext cx="6913054" cy="687432"/>
          </a:xfrm>
          <a:prstGeom prst="rect">
            <a:avLst/>
          </a:prstGeom>
        </p:spPr>
        <p:txBody>
          <a:bodyPr wrap="square" lIns="0" tIns="0" rIns="0" rtlCol="0">
            <a:spAutoFit/>
          </a:bodyPr>
          <a:lstStyle/>
          <a:p>
            <a:pPr algn="l">
              <a:lnSpc>
                <a:spcPts val="0"/>
              </a:lnSpc>
            </a:pPr>
            <a:endParaRPr/>
          </a:p>
          <a:p>
            <a:pPr algn="l" rtl="0">
              <a:lnSpc>
                <a:spcPts val="2493"/>
              </a:lnSpc>
            </a:pPr>
            <a:r>
              <a:rPr lang="en-US" altLang="zh-CN" sz="2000" spc="202" dirty="0">
                <a:solidFill>
                  <a:srgbClr val="000000"/>
                </a:solidFill>
                <a:latin typeface="Wingdings"/>
                <a:ea typeface="Wingdings"/>
                <a:cs typeface="Wingdings"/>
              </a:rPr>
              <a:t></a:t>
            </a:r>
            <a:r>
              <a:rPr lang="en-US" altLang="zh-CN" sz="2000" spc="-1095" dirty="0">
                <a:solidFill>
                  <a:srgbClr val="000000"/>
                </a:solidFill>
                <a:latin typeface="Wingdings"/>
                <a:ea typeface="Wingdings"/>
                <a:cs typeface="Wingdings"/>
              </a:rPr>
              <a:t> </a:t>
            </a:r>
            <a:r>
              <a:rPr lang="en-US" altLang="zh-CN" sz="2000" b="1" spc="4" dirty="0">
                <a:solidFill>
                  <a:srgbClr val="000000"/>
                </a:solidFill>
                <a:latin typeface="Times New Roman"/>
                <a:ea typeface="Times New Roman"/>
                <a:cs typeface="Times New Roman"/>
              </a:rPr>
              <a:t>For</a:t>
            </a:r>
            <a:r>
              <a:rPr lang="en-US" altLang="zh-CN" sz="2000" b="1" spc="-48" dirty="0">
                <a:solidFill>
                  <a:srgbClr val="000000"/>
                </a:solidFill>
                <a:latin typeface="Times New Roman"/>
                <a:ea typeface="Times New Roman"/>
                <a:cs typeface="Times New Roman"/>
              </a:rPr>
              <a:t> </a:t>
            </a:r>
            <a:r>
              <a:rPr lang="en-US" altLang="zh-CN" sz="2000" b="1" spc="1" dirty="0" smtClean="0">
                <a:solidFill>
                  <a:srgbClr val="000000"/>
                </a:solidFill>
                <a:latin typeface="Times New Roman"/>
                <a:ea typeface="Times New Roman"/>
                <a:cs typeface="Times New Roman"/>
              </a:rPr>
              <a:t>alkali</a:t>
            </a:r>
            <a:r>
              <a:rPr lang="en-US" altLang="zh-CN" sz="2000" b="1" spc="-23" dirty="0" smtClean="0">
                <a:solidFill>
                  <a:srgbClr val="000000"/>
                </a:solidFill>
                <a:latin typeface="Times New Roman"/>
                <a:ea typeface="Times New Roman"/>
                <a:cs typeface="Times New Roman"/>
              </a:rPr>
              <a:t> </a:t>
            </a:r>
            <a:r>
              <a:rPr lang="en-US" altLang="zh-CN" sz="2000" b="1" spc="3" dirty="0">
                <a:solidFill>
                  <a:srgbClr val="000000"/>
                </a:solidFill>
                <a:latin typeface="Times New Roman"/>
                <a:ea typeface="Times New Roman"/>
                <a:cs typeface="Times New Roman"/>
              </a:rPr>
              <a:t>wastes</a:t>
            </a:r>
            <a:r>
              <a:rPr lang="en-US" altLang="zh-CN" sz="2000" b="1" spc="-12" dirty="0">
                <a:solidFill>
                  <a:srgbClr val="000000"/>
                </a:solidFill>
                <a:latin typeface="Times New Roman"/>
                <a:ea typeface="Times New Roman"/>
                <a:cs typeface="Times New Roman"/>
              </a:rPr>
              <a:t> </a:t>
            </a:r>
            <a:r>
              <a:rPr lang="en-US" altLang="zh-CN" sz="2000" spc="3" dirty="0" smtClean="0">
                <a:solidFill>
                  <a:srgbClr val="000000"/>
                </a:solidFill>
                <a:latin typeface="Times New Roman"/>
                <a:ea typeface="Times New Roman"/>
                <a:cs typeface="Times New Roman"/>
              </a:rPr>
              <a:t>(</a:t>
            </a:r>
            <a:r>
              <a:rPr lang="en-US" altLang="zh-CN" sz="2000" spc="3" dirty="0" smtClean="0">
                <a:solidFill>
                  <a:srgbClr val="000000"/>
                </a:solidFill>
                <a:latin typeface="Times New Roman"/>
                <a:ea typeface="Times New Roman"/>
                <a:cs typeface="Times New Roman"/>
              </a:rPr>
              <a:t>high</a:t>
            </a:r>
            <a:r>
              <a:rPr lang="en-US" altLang="zh-CN" sz="2000" spc="-32" dirty="0" smtClean="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pH):</a:t>
            </a:r>
            <a:r>
              <a:rPr lang="en-US" altLang="zh-CN" sz="2000" spc="-19" dirty="0">
                <a:solidFill>
                  <a:srgbClr val="000000"/>
                </a:solidFill>
                <a:latin typeface="Times New Roman"/>
                <a:ea typeface="Times New Roman"/>
                <a:cs typeface="Times New Roman"/>
              </a:rPr>
              <a:t> </a:t>
            </a:r>
            <a:r>
              <a:rPr lang="en-US" altLang="zh-CN" sz="2000" spc="5" dirty="0">
                <a:solidFill>
                  <a:srgbClr val="000000"/>
                </a:solidFill>
                <a:latin typeface="Times New Roman"/>
                <a:ea typeface="Times New Roman"/>
                <a:cs typeface="Times New Roman"/>
              </a:rPr>
              <a:t>NaOH,</a:t>
            </a:r>
            <a:r>
              <a:rPr lang="en-US" altLang="zh-CN" sz="2000" spc="-9" dirty="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Na</a:t>
            </a:r>
            <a:r>
              <a:rPr lang="en-US" altLang="zh-CN" sz="1350" spc="14" dirty="0">
                <a:solidFill>
                  <a:srgbClr val="000000"/>
                </a:solidFill>
                <a:latin typeface="Times New Roman"/>
                <a:ea typeface="Times New Roman"/>
                <a:cs typeface="Times New Roman"/>
              </a:rPr>
              <a:t>2</a:t>
            </a:r>
            <a:r>
              <a:rPr lang="en-US" altLang="zh-CN" sz="2000" spc="-3" dirty="0">
                <a:solidFill>
                  <a:srgbClr val="000000"/>
                </a:solidFill>
                <a:latin typeface="Times New Roman"/>
                <a:ea typeface="Times New Roman"/>
                <a:cs typeface="Times New Roman"/>
              </a:rPr>
              <a:t>CO</a:t>
            </a:r>
            <a:r>
              <a:rPr lang="en-US" altLang="zh-CN" sz="1350" spc="20" dirty="0">
                <a:solidFill>
                  <a:srgbClr val="000000"/>
                </a:solidFill>
                <a:latin typeface="Times New Roman"/>
                <a:ea typeface="Times New Roman"/>
                <a:cs typeface="Times New Roman"/>
              </a:rPr>
              <a:t>3</a:t>
            </a:r>
            <a:r>
              <a:rPr lang="en-US" altLang="zh-CN" sz="2000" spc="-14" dirty="0">
                <a:solidFill>
                  <a:srgbClr val="000000"/>
                </a:solidFill>
                <a:latin typeface="Times New Roman"/>
                <a:ea typeface="Times New Roman"/>
                <a:cs typeface="Times New Roman"/>
              </a:rPr>
              <a:t>,</a:t>
            </a:r>
            <a:r>
              <a:rPr lang="en-US" altLang="zh-CN" sz="2000" spc="-18"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CaCO</a:t>
            </a:r>
            <a:r>
              <a:rPr lang="en-US" altLang="zh-CN" sz="1350" spc="25" dirty="0">
                <a:solidFill>
                  <a:srgbClr val="000000"/>
                </a:solidFill>
                <a:latin typeface="Times New Roman"/>
                <a:ea typeface="Times New Roman"/>
                <a:cs typeface="Times New Roman"/>
              </a:rPr>
              <a:t>3</a:t>
            </a:r>
            <a:r>
              <a:rPr lang="en-US" altLang="zh-CN" sz="2000" spc="-7" dirty="0">
                <a:solidFill>
                  <a:srgbClr val="000000"/>
                </a:solidFill>
                <a:latin typeface="Times New Roman"/>
                <a:ea typeface="Times New Roman"/>
                <a:cs typeface="Times New Roman"/>
              </a:rPr>
              <a:t>or</a:t>
            </a:r>
            <a:r>
              <a:rPr lang="en-US" altLang="zh-CN" sz="2000" spc="-15"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Ca(OH)</a:t>
            </a:r>
            <a:r>
              <a:rPr lang="en-US" altLang="zh-CN" sz="2000" dirty="0">
                <a:solidFill>
                  <a:srgbClr val="000000"/>
                </a:solidFill>
                <a:latin typeface="Times New Roman"/>
                <a:ea typeface="Times New Roman"/>
                <a:cs typeface="Times New Roman"/>
              </a:rPr>
              <a:t> </a:t>
            </a:r>
            <a:r>
              <a:rPr lang="en-US" altLang="zh-CN" sz="2000" spc="200" dirty="0">
                <a:solidFill>
                  <a:srgbClr val="000000"/>
                </a:solidFill>
                <a:latin typeface="Wingdings"/>
                <a:ea typeface="Wingdings"/>
                <a:cs typeface="Wingdings"/>
              </a:rPr>
              <a:t></a:t>
            </a:r>
            <a:r>
              <a:rPr lang="en-US" altLang="zh-CN" sz="2000" spc="-1091" dirty="0">
                <a:solidFill>
                  <a:srgbClr val="000000"/>
                </a:solidFill>
                <a:latin typeface="Wingdings"/>
                <a:ea typeface="Wingdings"/>
                <a:cs typeface="Wingdings"/>
              </a:rPr>
              <a:t> </a:t>
            </a:r>
            <a:r>
              <a:rPr lang="en-US" altLang="zh-CN" sz="2000" b="1" spc="4" dirty="0">
                <a:solidFill>
                  <a:srgbClr val="000000"/>
                </a:solidFill>
                <a:latin typeface="Times New Roman"/>
                <a:ea typeface="Times New Roman"/>
                <a:cs typeface="Times New Roman"/>
              </a:rPr>
              <a:t>For</a:t>
            </a:r>
            <a:r>
              <a:rPr lang="en-US" altLang="zh-CN" sz="2000" b="1" spc="-48" dirty="0">
                <a:solidFill>
                  <a:srgbClr val="000000"/>
                </a:solidFill>
                <a:latin typeface="Times New Roman"/>
                <a:ea typeface="Times New Roman"/>
                <a:cs typeface="Times New Roman"/>
              </a:rPr>
              <a:t> </a:t>
            </a:r>
            <a:r>
              <a:rPr lang="en-US" altLang="zh-CN" sz="2000" b="1" spc="3" dirty="0" smtClean="0">
                <a:solidFill>
                  <a:srgbClr val="000000"/>
                </a:solidFill>
                <a:latin typeface="Times New Roman"/>
                <a:ea typeface="Times New Roman"/>
                <a:cs typeface="Times New Roman"/>
              </a:rPr>
              <a:t>acidic</a:t>
            </a:r>
            <a:r>
              <a:rPr lang="en-US" altLang="zh-CN" sz="2000" b="1" spc="-34" dirty="0" smtClean="0">
                <a:solidFill>
                  <a:srgbClr val="000000"/>
                </a:solidFill>
                <a:latin typeface="Times New Roman"/>
                <a:ea typeface="Times New Roman"/>
                <a:cs typeface="Times New Roman"/>
              </a:rPr>
              <a:t> </a:t>
            </a:r>
            <a:r>
              <a:rPr lang="en-US" altLang="zh-CN" sz="2000" b="1" spc="2" dirty="0">
                <a:solidFill>
                  <a:srgbClr val="000000"/>
                </a:solidFill>
                <a:latin typeface="Times New Roman"/>
                <a:ea typeface="Times New Roman"/>
                <a:cs typeface="Times New Roman"/>
              </a:rPr>
              <a:t>wastes</a:t>
            </a:r>
            <a:r>
              <a:rPr lang="en-US" altLang="zh-CN" sz="2000" b="1" spc="-15" dirty="0">
                <a:solidFill>
                  <a:srgbClr val="000000"/>
                </a:solidFill>
                <a:latin typeface="Times New Roman"/>
                <a:ea typeface="Times New Roman"/>
                <a:cs typeface="Times New Roman"/>
              </a:rPr>
              <a:t> </a:t>
            </a:r>
            <a:r>
              <a:rPr lang="en-US" altLang="zh-CN" sz="2000" spc="3" dirty="0" smtClean="0">
                <a:solidFill>
                  <a:srgbClr val="000000"/>
                </a:solidFill>
                <a:latin typeface="Times New Roman"/>
                <a:ea typeface="Times New Roman"/>
                <a:cs typeface="Times New Roman"/>
              </a:rPr>
              <a:t>(</a:t>
            </a:r>
            <a:r>
              <a:rPr lang="en-US" altLang="zh-CN" sz="2000" spc="3" dirty="0" smtClean="0">
                <a:solidFill>
                  <a:srgbClr val="000000"/>
                </a:solidFill>
                <a:latin typeface="Times New Roman"/>
                <a:ea typeface="Times New Roman"/>
                <a:cs typeface="Times New Roman"/>
              </a:rPr>
              <a:t>low</a:t>
            </a:r>
            <a:r>
              <a:rPr lang="en-US" altLang="zh-CN" sz="2000" spc="-40" dirty="0" smtClean="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pH):</a:t>
            </a:r>
            <a:r>
              <a:rPr lang="en-US" altLang="zh-CN" sz="2000" spc="-24"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H</a:t>
            </a:r>
            <a:r>
              <a:rPr lang="en-US" altLang="zh-CN" sz="1350" spc="30" dirty="0">
                <a:solidFill>
                  <a:srgbClr val="000000"/>
                </a:solidFill>
                <a:latin typeface="Times New Roman"/>
                <a:ea typeface="Times New Roman"/>
                <a:cs typeface="Times New Roman"/>
              </a:rPr>
              <a:t>2</a:t>
            </a:r>
            <a:r>
              <a:rPr lang="en-US" altLang="zh-CN" sz="2000" spc="-8" dirty="0">
                <a:solidFill>
                  <a:srgbClr val="000000"/>
                </a:solidFill>
                <a:latin typeface="Times New Roman"/>
                <a:ea typeface="Times New Roman"/>
                <a:cs typeface="Times New Roman"/>
              </a:rPr>
              <a:t>SO</a:t>
            </a:r>
            <a:r>
              <a:rPr lang="en-US" altLang="zh-CN" sz="1350" spc="21" dirty="0">
                <a:solidFill>
                  <a:srgbClr val="000000"/>
                </a:solidFill>
                <a:latin typeface="Times New Roman"/>
                <a:ea typeface="Times New Roman"/>
                <a:cs typeface="Times New Roman"/>
              </a:rPr>
              <a:t>4</a:t>
            </a:r>
            <a:r>
              <a:rPr lang="en-US" altLang="zh-CN" sz="2000" spc="-14" dirty="0">
                <a:solidFill>
                  <a:srgbClr val="000000"/>
                </a:solidFill>
                <a:latin typeface="Times New Roman"/>
                <a:ea typeface="Times New Roman"/>
                <a:cs typeface="Times New Roman"/>
              </a:rPr>
              <a:t>,</a:t>
            </a:r>
            <a:r>
              <a:rPr lang="en-US" altLang="zh-CN" sz="2000" spc="-29"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HCl.</a:t>
            </a:r>
            <a:endParaRPr lang="en-US" altLang="zh-CN" sz="2000" dirty="0">
              <a:latin typeface="Times New Roman"/>
              <a:ea typeface="Times New Roman"/>
              <a:cs typeface="Times New Roman"/>
            </a:endParaRPr>
          </a:p>
        </p:txBody>
      </p:sp>
      <p:sp>
        <p:nvSpPr>
          <p:cNvPr id="81" name="Text Box81"/>
          <p:cNvSpPr txBox="1"/>
          <p:nvPr/>
        </p:nvSpPr>
        <p:spPr>
          <a:xfrm>
            <a:off x="7196074" y="1665865"/>
            <a:ext cx="165811" cy="187602"/>
          </a:xfrm>
          <a:prstGeom prst="rect">
            <a:avLst/>
          </a:prstGeom>
        </p:spPr>
        <p:txBody>
          <a:bodyPr wrap="square" lIns="0" tIns="0" rIns="0" rtlCol="0">
            <a:spAutoFit/>
          </a:bodyPr>
          <a:lstStyle/>
          <a:p>
            <a:pPr algn="l">
              <a:lnSpc>
                <a:spcPts val="0"/>
              </a:lnSpc>
            </a:pPr>
            <a:endParaRPr/>
          </a:p>
          <a:p>
            <a:pPr algn="l" rtl="0">
              <a:lnSpc>
                <a:spcPts val="1477"/>
              </a:lnSpc>
            </a:pPr>
            <a:r>
              <a:rPr lang="en-US" altLang="zh-CN" sz="1350" spc="15" dirty="0">
                <a:solidFill>
                  <a:srgbClr val="000000"/>
                </a:solidFill>
                <a:latin typeface="Times New Roman"/>
                <a:ea typeface="Times New Roman"/>
                <a:cs typeface="Times New Roman"/>
              </a:rPr>
              <a:t>2.</a:t>
            </a:r>
            <a:endParaRPr lang="en-US" altLang="zh-CN" sz="1350">
              <a:latin typeface="Times New Roman"/>
              <a:ea typeface="Times New Roman"/>
              <a:cs typeface="Times New Roman"/>
            </a:endParaRPr>
          </a:p>
        </p:txBody>
      </p:sp>
      <p:sp>
        <p:nvSpPr>
          <p:cNvPr id="82" name="Text Box82"/>
          <p:cNvSpPr txBox="1"/>
          <p:nvPr/>
        </p:nvSpPr>
        <p:spPr>
          <a:xfrm>
            <a:off x="320040" y="2442421"/>
            <a:ext cx="4075219" cy="266557"/>
          </a:xfrm>
          <a:prstGeom prst="rect">
            <a:avLst/>
          </a:prstGeom>
        </p:spPr>
        <p:txBody>
          <a:bodyPr wrap="square" lIns="0" tIns="0" rIns="0" rtlCol="0">
            <a:spAutoFit/>
          </a:bodyPr>
          <a:lstStyle/>
          <a:p>
            <a:pPr algn="l">
              <a:lnSpc>
                <a:spcPts val="0"/>
              </a:lnSpc>
            </a:pPr>
            <a:endParaRPr/>
          </a:p>
          <a:p>
            <a:pPr algn="l" rtl="0">
              <a:lnSpc>
                <a:spcPts val="2099"/>
              </a:lnSpc>
            </a:pPr>
            <a:r>
              <a:rPr lang="en-US" altLang="zh-CN" sz="1900" b="1" i="1" spc="-2" dirty="0">
                <a:solidFill>
                  <a:srgbClr val="0000FF"/>
                </a:solidFill>
                <a:latin typeface="Times New Roman"/>
                <a:ea typeface="Times New Roman"/>
                <a:cs typeface="Times New Roman"/>
              </a:rPr>
              <a:t>Chemical</a:t>
            </a:r>
            <a:r>
              <a:rPr lang="en-US" altLang="zh-CN" sz="1900" b="1" i="1" spc="-9" dirty="0">
                <a:solidFill>
                  <a:srgbClr val="0000FF"/>
                </a:solidFill>
                <a:latin typeface="Times New Roman"/>
                <a:ea typeface="Times New Roman"/>
                <a:cs typeface="Times New Roman"/>
              </a:rPr>
              <a:t> </a:t>
            </a:r>
            <a:r>
              <a:rPr lang="en-US" altLang="zh-CN" sz="1900" b="1" i="1" spc="-2" dirty="0">
                <a:solidFill>
                  <a:srgbClr val="0000FF"/>
                </a:solidFill>
                <a:latin typeface="Times New Roman"/>
                <a:ea typeface="Times New Roman"/>
                <a:cs typeface="Times New Roman"/>
              </a:rPr>
              <a:t>coagulation</a:t>
            </a:r>
            <a:r>
              <a:rPr lang="en-US" altLang="zh-CN" sz="1900" b="1" i="1" spc="23" dirty="0">
                <a:solidFill>
                  <a:srgbClr val="0000FF"/>
                </a:solidFill>
                <a:latin typeface="Times New Roman"/>
                <a:ea typeface="Times New Roman"/>
                <a:cs typeface="Times New Roman"/>
              </a:rPr>
              <a:t> </a:t>
            </a:r>
            <a:r>
              <a:rPr lang="en-US" altLang="zh-CN" sz="1900" b="1" i="1" spc="-2" dirty="0">
                <a:solidFill>
                  <a:srgbClr val="0000FF"/>
                </a:solidFill>
                <a:latin typeface="Times New Roman"/>
                <a:ea typeface="Times New Roman"/>
                <a:cs typeface="Times New Roman"/>
              </a:rPr>
              <a:t>and</a:t>
            </a:r>
            <a:r>
              <a:rPr lang="en-US" altLang="zh-CN" sz="1900" b="1" i="1" spc="16" dirty="0">
                <a:solidFill>
                  <a:srgbClr val="0000FF"/>
                </a:solidFill>
                <a:latin typeface="Times New Roman"/>
                <a:ea typeface="Times New Roman"/>
                <a:cs typeface="Times New Roman"/>
              </a:rPr>
              <a:t> </a:t>
            </a:r>
            <a:r>
              <a:rPr lang="en-US" altLang="zh-CN" sz="1900" b="1" i="1" spc="-2" dirty="0">
                <a:solidFill>
                  <a:srgbClr val="0000FF"/>
                </a:solidFill>
                <a:latin typeface="Times New Roman"/>
                <a:ea typeface="Times New Roman"/>
                <a:cs typeface="Times New Roman"/>
              </a:rPr>
              <a:t>Flocculation:</a:t>
            </a:r>
            <a:endParaRPr lang="en-US" altLang="zh-CN" sz="1900">
              <a:latin typeface="Times New Roman"/>
              <a:ea typeface="Times New Roman"/>
              <a:cs typeface="Times New Roman"/>
            </a:endParaRPr>
          </a:p>
        </p:txBody>
      </p:sp>
      <p:sp>
        <p:nvSpPr>
          <p:cNvPr id="83" name="Text Box83"/>
          <p:cNvSpPr txBox="1"/>
          <p:nvPr/>
        </p:nvSpPr>
        <p:spPr>
          <a:xfrm>
            <a:off x="320040" y="2728113"/>
            <a:ext cx="8314852" cy="529674"/>
          </a:xfrm>
          <a:prstGeom prst="rect">
            <a:avLst/>
          </a:prstGeom>
        </p:spPr>
        <p:txBody>
          <a:bodyPr wrap="square" lIns="0" tIns="0" rIns="0" rtlCol="0">
            <a:spAutoFit/>
          </a:bodyPr>
          <a:lstStyle/>
          <a:p>
            <a:pPr algn="l">
              <a:lnSpc>
                <a:spcPts val="0"/>
              </a:lnSpc>
            </a:pPr>
            <a:endParaRPr/>
          </a:p>
          <a:p>
            <a:pPr marL="342900" indent="-342900" algn="l" rtl="0">
              <a:lnSpc>
                <a:spcPts val="2085"/>
              </a:lnSpc>
            </a:pPr>
            <a:r>
              <a:rPr lang="en-US" altLang="zh-CN" sz="2000" spc="0" dirty="0">
                <a:solidFill>
                  <a:srgbClr val="000000"/>
                </a:solidFill>
                <a:latin typeface="Arial"/>
                <a:ea typeface="Arial"/>
                <a:cs typeface="Arial"/>
              </a:rPr>
              <a:t>•</a:t>
            </a:r>
            <a:r>
              <a:rPr lang="en-US" altLang="zh-CN" sz="2000" spc="1444" dirty="0">
                <a:solidFill>
                  <a:srgbClr val="000000"/>
                </a:solidFill>
                <a:latin typeface="Arial"/>
                <a:ea typeface="Arial"/>
                <a:cs typeface="Arial"/>
              </a:rPr>
              <a:t> </a:t>
            </a:r>
            <a:r>
              <a:rPr lang="en-US" altLang="zh-CN" sz="2000" spc="2" dirty="0">
                <a:solidFill>
                  <a:srgbClr val="000000"/>
                </a:solidFill>
                <a:latin typeface="Times New Roman"/>
                <a:ea typeface="Times New Roman"/>
                <a:cs typeface="Times New Roman"/>
              </a:rPr>
              <a:t>Coagulation</a:t>
            </a:r>
            <a:r>
              <a:rPr lang="en-US" altLang="zh-CN" sz="2000" spc="-42"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refers</a:t>
            </a:r>
            <a:r>
              <a:rPr lang="en-US" altLang="zh-CN" sz="2000" spc="-26"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to</a:t>
            </a:r>
            <a:r>
              <a:rPr lang="en-US" altLang="zh-CN" sz="2000" spc="-12" dirty="0">
                <a:solidFill>
                  <a:srgbClr val="000000"/>
                </a:solidFill>
                <a:latin typeface="Times New Roman"/>
                <a:ea typeface="Times New Roman"/>
                <a:cs typeface="Times New Roman"/>
              </a:rPr>
              <a:t> </a:t>
            </a:r>
            <a:r>
              <a:rPr lang="en-US" altLang="zh-CN" sz="2000" spc="1" dirty="0">
                <a:solidFill>
                  <a:srgbClr val="000000"/>
                </a:solidFill>
                <a:latin typeface="Times New Roman"/>
                <a:ea typeface="Times New Roman"/>
                <a:cs typeface="Times New Roman"/>
              </a:rPr>
              <a:t>collecting</a:t>
            </a:r>
            <a:r>
              <a:rPr lang="en-US" altLang="zh-CN" sz="2000" spc="-34"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the</a:t>
            </a:r>
            <a:r>
              <a:rPr lang="en-US" altLang="zh-CN" sz="2000" spc="-16"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minute</a:t>
            </a:r>
            <a:r>
              <a:rPr lang="en-US" altLang="zh-CN" sz="2000" spc="-16"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solid</a:t>
            </a:r>
            <a:r>
              <a:rPr lang="en-US" altLang="zh-CN" sz="2000" spc="-22" dirty="0">
                <a:solidFill>
                  <a:srgbClr val="000000"/>
                </a:solidFill>
                <a:latin typeface="Times New Roman"/>
                <a:ea typeface="Times New Roman"/>
                <a:cs typeface="Times New Roman"/>
              </a:rPr>
              <a:t> </a:t>
            </a:r>
            <a:r>
              <a:rPr lang="en-US" altLang="zh-CN" sz="2000" spc="1" dirty="0">
                <a:solidFill>
                  <a:srgbClr val="000000"/>
                </a:solidFill>
                <a:latin typeface="Times New Roman"/>
                <a:ea typeface="Times New Roman"/>
                <a:cs typeface="Times New Roman"/>
              </a:rPr>
              <a:t>particles</a:t>
            </a:r>
            <a:r>
              <a:rPr lang="en-US" altLang="zh-CN" sz="2000" spc="-35"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dispersed</a:t>
            </a:r>
            <a:r>
              <a:rPr lang="en-US" altLang="zh-CN" sz="2000" spc="-44"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in</a:t>
            </a:r>
            <a:r>
              <a:rPr lang="en-US" altLang="zh-CN" sz="2000" spc="-12"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a</a:t>
            </a:r>
            <a:r>
              <a:rPr lang="en-US" altLang="zh-CN" sz="2000"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liquid</a:t>
            </a:r>
            <a:r>
              <a:rPr lang="en-US" altLang="zh-CN" sz="2000"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into</a:t>
            </a:r>
            <a:r>
              <a:rPr lang="en-US" altLang="zh-CN" sz="2000" spc="-22"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a</a:t>
            </a:r>
            <a:r>
              <a:rPr lang="en-US" altLang="zh-CN" sz="2000" dirty="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larger</a:t>
            </a:r>
            <a:r>
              <a:rPr lang="en-US" altLang="zh-CN" sz="2000" spc="-24"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mass.</a:t>
            </a:r>
            <a:endParaRPr lang="en-US" altLang="zh-CN" sz="2000">
              <a:latin typeface="Times New Roman"/>
              <a:ea typeface="Times New Roman"/>
              <a:cs typeface="Times New Roman"/>
            </a:endParaRPr>
          </a:p>
        </p:txBody>
      </p:sp>
      <p:sp>
        <p:nvSpPr>
          <p:cNvPr id="84" name="Text Box84"/>
          <p:cNvSpPr txBox="1"/>
          <p:nvPr/>
        </p:nvSpPr>
        <p:spPr>
          <a:xfrm>
            <a:off x="320040" y="3582083"/>
            <a:ext cx="8536616" cy="773050"/>
          </a:xfrm>
          <a:prstGeom prst="rect">
            <a:avLst/>
          </a:prstGeom>
        </p:spPr>
        <p:txBody>
          <a:bodyPr wrap="square" lIns="0" tIns="0" rIns="0" rtlCol="0">
            <a:spAutoFit/>
          </a:bodyPr>
          <a:lstStyle/>
          <a:p>
            <a:pPr algn="l">
              <a:lnSpc>
                <a:spcPts val="0"/>
              </a:lnSpc>
            </a:pPr>
            <a:endParaRPr/>
          </a:p>
          <a:p>
            <a:pPr marL="342900" indent="-342900" algn="l" rtl="0">
              <a:lnSpc>
                <a:spcPts val="2029"/>
              </a:lnSpc>
            </a:pPr>
            <a:r>
              <a:rPr lang="en-US" altLang="zh-CN" sz="2000" spc="0" dirty="0">
                <a:solidFill>
                  <a:srgbClr val="000000"/>
                </a:solidFill>
                <a:latin typeface="Arial"/>
                <a:ea typeface="Arial"/>
                <a:cs typeface="Arial"/>
              </a:rPr>
              <a:t>•</a:t>
            </a:r>
            <a:r>
              <a:rPr lang="en-US" altLang="zh-CN" sz="2000" spc="1444" dirty="0">
                <a:solidFill>
                  <a:srgbClr val="000000"/>
                </a:solidFill>
                <a:latin typeface="Arial"/>
                <a:ea typeface="Arial"/>
                <a:cs typeface="Arial"/>
              </a:rPr>
              <a:t> </a:t>
            </a:r>
            <a:r>
              <a:rPr lang="en-US" altLang="zh-CN" sz="2000" spc="-1" dirty="0">
                <a:solidFill>
                  <a:srgbClr val="000000"/>
                </a:solidFill>
                <a:latin typeface="Times New Roman"/>
                <a:ea typeface="Times New Roman"/>
                <a:cs typeface="Times New Roman"/>
              </a:rPr>
              <a:t>Chemical</a:t>
            </a:r>
            <a:r>
              <a:rPr lang="en-US" altLang="zh-CN" sz="2000"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coagulants</a:t>
            </a:r>
            <a:r>
              <a:rPr lang="en-US" altLang="zh-CN" sz="2000" spc="-43"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like</a:t>
            </a:r>
            <a:r>
              <a:rPr lang="en-US" altLang="zh-CN" sz="2000" spc="-6" dirty="0">
                <a:solidFill>
                  <a:srgbClr val="000000"/>
                </a:solidFill>
                <a:latin typeface="Times New Roman"/>
                <a:ea typeface="Times New Roman"/>
                <a:cs typeface="Times New Roman"/>
              </a:rPr>
              <a:t> </a:t>
            </a:r>
            <a:r>
              <a:rPr lang="en-US" altLang="zh-CN" sz="2000" b="1" spc="0" dirty="0">
                <a:solidFill>
                  <a:srgbClr val="000000"/>
                </a:solidFill>
                <a:latin typeface="Times New Roman"/>
                <a:ea typeface="Times New Roman"/>
                <a:cs typeface="Times New Roman"/>
              </a:rPr>
              <a:t>Al</a:t>
            </a:r>
            <a:r>
              <a:rPr lang="en-US" altLang="zh-CN" sz="1350" b="1" spc="20" dirty="0">
                <a:solidFill>
                  <a:srgbClr val="000000"/>
                </a:solidFill>
                <a:latin typeface="Times New Roman"/>
                <a:ea typeface="Times New Roman"/>
                <a:cs typeface="Times New Roman"/>
              </a:rPr>
              <a:t>2</a:t>
            </a:r>
            <a:r>
              <a:rPr lang="en-US" altLang="zh-CN" sz="2000" b="1" spc="-2" dirty="0">
                <a:solidFill>
                  <a:srgbClr val="000000"/>
                </a:solidFill>
                <a:latin typeface="Times New Roman"/>
                <a:ea typeface="Times New Roman"/>
                <a:cs typeface="Times New Roman"/>
              </a:rPr>
              <a:t>(SO4)</a:t>
            </a:r>
            <a:r>
              <a:rPr lang="en-US" altLang="zh-CN" sz="1350" b="1" spc="18" dirty="0">
                <a:solidFill>
                  <a:srgbClr val="000000"/>
                </a:solidFill>
                <a:latin typeface="Times New Roman"/>
                <a:ea typeface="Times New Roman"/>
                <a:cs typeface="Times New Roman"/>
              </a:rPr>
              <a:t>3</a:t>
            </a:r>
            <a:r>
              <a:rPr lang="en-US" altLang="zh-CN" sz="1350" b="1" spc="119" dirty="0">
                <a:solidFill>
                  <a:srgbClr val="000000"/>
                </a:solidFill>
                <a:latin typeface="Times New Roman"/>
                <a:ea typeface="Times New Roman"/>
                <a:cs typeface="Times New Roman"/>
              </a:rPr>
              <a:t> </a:t>
            </a:r>
            <a:r>
              <a:rPr lang="en-US" altLang="zh-CN" sz="2000" b="1" spc="3" dirty="0">
                <a:solidFill>
                  <a:srgbClr val="000000"/>
                </a:solidFill>
                <a:latin typeface="Times New Roman"/>
                <a:ea typeface="Times New Roman"/>
                <a:cs typeface="Times New Roman"/>
              </a:rPr>
              <a:t>{also</a:t>
            </a:r>
            <a:r>
              <a:rPr lang="en-US" altLang="zh-CN" sz="2000" b="1" spc="-23" dirty="0">
                <a:solidFill>
                  <a:srgbClr val="000000"/>
                </a:solidFill>
                <a:latin typeface="Times New Roman"/>
                <a:ea typeface="Times New Roman"/>
                <a:cs typeface="Times New Roman"/>
              </a:rPr>
              <a:t> </a:t>
            </a:r>
            <a:r>
              <a:rPr lang="en-US" altLang="zh-CN" sz="2000" b="1" spc="0" dirty="0">
                <a:solidFill>
                  <a:srgbClr val="000000"/>
                </a:solidFill>
                <a:latin typeface="Times New Roman"/>
                <a:ea typeface="Times New Roman"/>
                <a:cs typeface="Times New Roman"/>
              </a:rPr>
              <a:t>called</a:t>
            </a:r>
            <a:r>
              <a:rPr lang="en-US" altLang="zh-CN" sz="2000" b="1" spc="-16" dirty="0">
                <a:solidFill>
                  <a:srgbClr val="000000"/>
                </a:solidFill>
                <a:latin typeface="Times New Roman"/>
                <a:ea typeface="Times New Roman"/>
                <a:cs typeface="Times New Roman"/>
              </a:rPr>
              <a:t> </a:t>
            </a:r>
            <a:r>
              <a:rPr lang="en-US" altLang="zh-CN" sz="2000" b="1" spc="2" dirty="0">
                <a:solidFill>
                  <a:srgbClr val="000000"/>
                </a:solidFill>
                <a:latin typeface="Times New Roman"/>
                <a:ea typeface="Times New Roman"/>
                <a:cs typeface="Times New Roman"/>
              </a:rPr>
              <a:t>alum}</a:t>
            </a:r>
            <a:r>
              <a:rPr lang="en-US" altLang="zh-CN" sz="2000" b="1" spc="-19" dirty="0">
                <a:solidFill>
                  <a:srgbClr val="000000"/>
                </a:solidFill>
                <a:latin typeface="Times New Roman"/>
                <a:ea typeface="Times New Roman"/>
                <a:cs typeface="Times New Roman"/>
              </a:rPr>
              <a:t> </a:t>
            </a:r>
            <a:r>
              <a:rPr lang="en-US" altLang="zh-CN" sz="2000" b="1" spc="0" dirty="0">
                <a:solidFill>
                  <a:srgbClr val="000000"/>
                </a:solidFill>
                <a:latin typeface="Times New Roman"/>
                <a:ea typeface="Times New Roman"/>
                <a:cs typeface="Times New Roman"/>
              </a:rPr>
              <a:t>or</a:t>
            </a:r>
            <a:r>
              <a:rPr lang="en-US" altLang="zh-CN" sz="2000" b="1" spc="-35" dirty="0">
                <a:solidFill>
                  <a:srgbClr val="000000"/>
                </a:solidFill>
                <a:latin typeface="Times New Roman"/>
                <a:ea typeface="Times New Roman"/>
                <a:cs typeface="Times New Roman"/>
              </a:rPr>
              <a:t> </a:t>
            </a:r>
            <a:r>
              <a:rPr lang="en-US" altLang="zh-CN" sz="2000" b="1" spc="0" dirty="0">
                <a:solidFill>
                  <a:srgbClr val="000000"/>
                </a:solidFill>
                <a:latin typeface="Times New Roman"/>
                <a:ea typeface="Times New Roman"/>
                <a:cs typeface="Times New Roman"/>
              </a:rPr>
              <a:t>Fe</a:t>
            </a:r>
            <a:r>
              <a:rPr lang="en-US" altLang="zh-CN" sz="1350" b="1" spc="26" dirty="0">
                <a:solidFill>
                  <a:srgbClr val="000000"/>
                </a:solidFill>
                <a:latin typeface="Times New Roman"/>
                <a:ea typeface="Times New Roman"/>
                <a:cs typeface="Times New Roman"/>
              </a:rPr>
              <a:t>2</a:t>
            </a:r>
            <a:r>
              <a:rPr lang="en-US" altLang="zh-CN" sz="2000" b="1" spc="-1" dirty="0">
                <a:solidFill>
                  <a:srgbClr val="000000"/>
                </a:solidFill>
                <a:latin typeface="Times New Roman"/>
                <a:ea typeface="Times New Roman"/>
                <a:cs typeface="Times New Roman"/>
              </a:rPr>
              <a:t>(SO4)</a:t>
            </a:r>
            <a:r>
              <a:rPr lang="en-US" altLang="zh-CN" sz="1350" b="1" spc="19" dirty="0">
                <a:solidFill>
                  <a:srgbClr val="000000"/>
                </a:solidFill>
                <a:latin typeface="Times New Roman"/>
                <a:ea typeface="Times New Roman"/>
                <a:cs typeface="Times New Roman"/>
              </a:rPr>
              <a:t>3</a:t>
            </a:r>
            <a:r>
              <a:rPr lang="en-US" altLang="zh-CN" sz="1350" b="1" spc="106"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are</a:t>
            </a:r>
            <a:r>
              <a:rPr lang="en-US" altLang="zh-CN" sz="2000" spc="-10" dirty="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added</a:t>
            </a:r>
            <a:r>
              <a:rPr lang="en-US" altLang="zh-CN" sz="2000" spc="-6"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to</a:t>
            </a:r>
            <a:r>
              <a:rPr lang="en-US" altLang="zh-CN" sz="2000"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wastewater</a:t>
            </a:r>
            <a:r>
              <a:rPr lang="en-US" altLang="zh-CN" sz="2000" spc="-38"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to</a:t>
            </a:r>
            <a:r>
              <a:rPr lang="en-US" altLang="zh-CN" sz="2000"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improve</a:t>
            </a:r>
            <a:r>
              <a:rPr lang="en-US" altLang="zh-CN" sz="2000" spc="-18"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the</a:t>
            </a:r>
            <a:r>
              <a:rPr lang="en-US" altLang="zh-CN" sz="2000" spc="-12"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attraction</a:t>
            </a:r>
            <a:r>
              <a:rPr lang="en-US" altLang="zh-CN" sz="2000" spc="-26"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among</a:t>
            </a:r>
            <a:r>
              <a:rPr lang="en-US" altLang="zh-CN" sz="2000" spc="-14"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fine</a:t>
            </a:r>
            <a:r>
              <a:rPr lang="en-US" altLang="zh-CN" sz="2000" spc="-20" dirty="0">
                <a:solidFill>
                  <a:srgbClr val="000000"/>
                </a:solidFill>
                <a:latin typeface="Times New Roman"/>
                <a:ea typeface="Times New Roman"/>
                <a:cs typeface="Times New Roman"/>
              </a:rPr>
              <a:t> </a:t>
            </a:r>
            <a:r>
              <a:rPr lang="en-US" altLang="zh-CN" sz="2000" spc="1" dirty="0">
                <a:solidFill>
                  <a:srgbClr val="000000"/>
                </a:solidFill>
                <a:latin typeface="Times New Roman"/>
                <a:ea typeface="Times New Roman"/>
                <a:cs typeface="Times New Roman"/>
              </a:rPr>
              <a:t>particles</a:t>
            </a:r>
            <a:r>
              <a:rPr lang="en-US" altLang="zh-CN" sz="2000" spc="-26"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so</a:t>
            </a:r>
            <a:r>
              <a:rPr lang="en-US" altLang="zh-CN" sz="2000" spc="-12"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that</a:t>
            </a:r>
            <a:r>
              <a:rPr lang="en-US" altLang="zh-CN" sz="2000" spc="-16"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they</a:t>
            </a:r>
            <a:r>
              <a:rPr lang="en-US" altLang="zh-CN" sz="2000" spc="-16"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come</a:t>
            </a:r>
            <a:r>
              <a:rPr lang="en-US" altLang="zh-CN" sz="2000"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together</a:t>
            </a:r>
            <a:r>
              <a:rPr lang="en-US" altLang="zh-CN" sz="2000" spc="-47"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and</a:t>
            </a:r>
            <a:r>
              <a:rPr lang="en-US" altLang="zh-CN" sz="2000" spc="-7" dirty="0">
                <a:solidFill>
                  <a:srgbClr val="000000"/>
                </a:solidFill>
                <a:latin typeface="Times New Roman"/>
                <a:ea typeface="Times New Roman"/>
                <a:cs typeface="Times New Roman"/>
              </a:rPr>
              <a:t> </a:t>
            </a:r>
            <a:r>
              <a:rPr lang="en-US" altLang="zh-CN" sz="2000" spc="5" dirty="0">
                <a:solidFill>
                  <a:srgbClr val="000000"/>
                </a:solidFill>
                <a:latin typeface="Times New Roman"/>
                <a:ea typeface="Times New Roman"/>
                <a:cs typeface="Times New Roman"/>
              </a:rPr>
              <a:t>form</a:t>
            </a:r>
            <a:r>
              <a:rPr lang="en-US" altLang="zh-CN" sz="2000" spc="-45" dirty="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larger</a:t>
            </a:r>
            <a:r>
              <a:rPr lang="en-US" altLang="zh-CN" sz="2000" spc="-15" dirty="0">
                <a:solidFill>
                  <a:srgbClr val="000000"/>
                </a:solidFill>
                <a:latin typeface="Times New Roman"/>
                <a:ea typeface="Times New Roman"/>
                <a:cs typeface="Times New Roman"/>
              </a:rPr>
              <a:t> </a:t>
            </a:r>
            <a:r>
              <a:rPr lang="en-US" altLang="zh-CN" sz="2000" spc="1" dirty="0">
                <a:solidFill>
                  <a:srgbClr val="000000"/>
                </a:solidFill>
                <a:latin typeface="Times New Roman"/>
                <a:ea typeface="Times New Roman"/>
                <a:cs typeface="Times New Roman"/>
              </a:rPr>
              <a:t>particles</a:t>
            </a:r>
            <a:r>
              <a:rPr lang="en-US" altLang="zh-CN" sz="2000" spc="-35"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called</a:t>
            </a:r>
            <a:r>
              <a:rPr lang="en-US" altLang="zh-CN" sz="2000" spc="484"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flocs.</a:t>
            </a:r>
            <a:endParaRPr lang="en-US" altLang="zh-CN" sz="2000">
              <a:latin typeface="Times New Roman"/>
              <a:ea typeface="Times New Roman"/>
              <a:cs typeface="Times New Roman"/>
            </a:endParaRPr>
          </a:p>
        </p:txBody>
      </p:sp>
      <p:sp>
        <p:nvSpPr>
          <p:cNvPr id="85" name="Text Box85"/>
          <p:cNvSpPr txBox="1"/>
          <p:nvPr/>
        </p:nvSpPr>
        <p:spPr>
          <a:xfrm>
            <a:off x="320040" y="4679744"/>
            <a:ext cx="8457050" cy="772984"/>
          </a:xfrm>
          <a:prstGeom prst="rect">
            <a:avLst/>
          </a:prstGeom>
        </p:spPr>
        <p:txBody>
          <a:bodyPr wrap="square" lIns="0" tIns="0" rIns="0" rtlCol="0">
            <a:spAutoFit/>
          </a:bodyPr>
          <a:lstStyle/>
          <a:p>
            <a:pPr algn="l">
              <a:lnSpc>
                <a:spcPts val="0"/>
              </a:lnSpc>
            </a:pPr>
            <a:endParaRPr/>
          </a:p>
          <a:p>
            <a:pPr marL="342900" indent="-342900" algn="l" rtl="0">
              <a:lnSpc>
                <a:spcPts val="2029"/>
              </a:lnSpc>
            </a:pPr>
            <a:r>
              <a:rPr lang="en-US" altLang="zh-CN" sz="2000" spc="0" dirty="0">
                <a:solidFill>
                  <a:srgbClr val="000000"/>
                </a:solidFill>
                <a:latin typeface="Arial"/>
                <a:ea typeface="Arial"/>
                <a:cs typeface="Arial"/>
              </a:rPr>
              <a:t>•</a:t>
            </a:r>
            <a:r>
              <a:rPr lang="en-US" altLang="zh-CN" sz="2000" spc="1444" dirty="0">
                <a:solidFill>
                  <a:srgbClr val="000000"/>
                </a:solidFill>
                <a:latin typeface="Arial"/>
                <a:ea typeface="Arial"/>
                <a:cs typeface="Arial"/>
              </a:rPr>
              <a:t> </a:t>
            </a:r>
            <a:r>
              <a:rPr lang="en-US" altLang="zh-CN" sz="2000" spc="0" dirty="0">
                <a:solidFill>
                  <a:srgbClr val="000000"/>
                </a:solidFill>
                <a:latin typeface="Times New Roman"/>
                <a:ea typeface="Times New Roman"/>
                <a:cs typeface="Times New Roman"/>
              </a:rPr>
              <a:t>A</a:t>
            </a:r>
            <a:r>
              <a:rPr lang="en-US" altLang="zh-CN" sz="2000" spc="-105"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chem</a:t>
            </a:r>
            <a:r>
              <a:rPr lang="en-US" altLang="zh-CN" sz="2000" b="1" spc="0" dirty="0">
                <a:solidFill>
                  <a:srgbClr val="000000"/>
                </a:solidFill>
                <a:latin typeface="Times New Roman"/>
                <a:ea typeface="Times New Roman"/>
                <a:cs typeface="Times New Roman"/>
              </a:rPr>
              <a:t>ical</a:t>
            </a:r>
            <a:r>
              <a:rPr lang="en-US" altLang="zh-CN" sz="2000" b="1" spc="-7" dirty="0">
                <a:solidFill>
                  <a:srgbClr val="000000"/>
                </a:solidFill>
                <a:latin typeface="Times New Roman"/>
                <a:ea typeface="Times New Roman"/>
                <a:cs typeface="Times New Roman"/>
              </a:rPr>
              <a:t> </a:t>
            </a:r>
            <a:r>
              <a:rPr lang="en-US" altLang="zh-CN" sz="2000" b="1" spc="2" dirty="0">
                <a:solidFill>
                  <a:srgbClr val="000000"/>
                </a:solidFill>
                <a:latin typeface="Times New Roman"/>
                <a:ea typeface="Times New Roman"/>
                <a:cs typeface="Times New Roman"/>
              </a:rPr>
              <a:t>flocculent</a:t>
            </a:r>
            <a:r>
              <a:rPr lang="en-US" altLang="zh-CN" sz="2000" b="1" spc="473"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(usually</a:t>
            </a:r>
            <a:r>
              <a:rPr lang="en-US" altLang="zh-CN" sz="2000" spc="-36"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a</a:t>
            </a:r>
            <a:r>
              <a:rPr lang="en-US" altLang="zh-CN" sz="2000" spc="11" dirty="0">
                <a:solidFill>
                  <a:srgbClr val="000000"/>
                </a:solidFill>
                <a:latin typeface="Times New Roman"/>
                <a:ea typeface="Times New Roman"/>
                <a:cs typeface="Times New Roman"/>
              </a:rPr>
              <a:t> </a:t>
            </a:r>
            <a:r>
              <a:rPr lang="en-US" altLang="zh-CN" sz="2000" b="1" spc="-1" dirty="0">
                <a:solidFill>
                  <a:srgbClr val="000000"/>
                </a:solidFill>
                <a:latin typeface="Times New Roman"/>
                <a:ea typeface="Times New Roman"/>
                <a:cs typeface="Times New Roman"/>
              </a:rPr>
              <a:t>polyelectrolyte</a:t>
            </a:r>
            <a:r>
              <a:rPr lang="en-US" altLang="zh-CN" sz="2000" spc="0" dirty="0">
                <a:solidFill>
                  <a:srgbClr val="000000"/>
                </a:solidFill>
                <a:latin typeface="Times New Roman"/>
                <a:ea typeface="Times New Roman"/>
                <a:cs typeface="Times New Roman"/>
              </a:rPr>
              <a:t>)</a:t>
            </a:r>
            <a:r>
              <a:rPr lang="en-US" altLang="zh-CN" sz="2000" spc="-42"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enhances</a:t>
            </a:r>
            <a:r>
              <a:rPr lang="en-US" altLang="zh-CN" sz="2000" spc="-34"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the</a:t>
            </a:r>
            <a:r>
              <a:rPr lang="en-US" altLang="zh-CN" sz="2000" spc="-12" dirty="0">
                <a:solidFill>
                  <a:srgbClr val="000000"/>
                </a:solidFill>
                <a:latin typeface="Times New Roman"/>
                <a:ea typeface="Times New Roman"/>
                <a:cs typeface="Times New Roman"/>
              </a:rPr>
              <a:t> </a:t>
            </a:r>
            <a:r>
              <a:rPr lang="en-US" altLang="zh-CN" sz="2000" spc="1" dirty="0">
                <a:solidFill>
                  <a:srgbClr val="000000"/>
                </a:solidFill>
                <a:latin typeface="Times New Roman"/>
                <a:ea typeface="Times New Roman"/>
                <a:cs typeface="Times New Roman"/>
              </a:rPr>
              <a:t>flocculation</a:t>
            </a:r>
            <a:r>
              <a:rPr lang="en-US" altLang="zh-CN" sz="2000" spc="500"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process</a:t>
            </a:r>
            <a:r>
              <a:rPr lang="en-US" altLang="zh-CN" sz="2000" spc="468" dirty="0">
                <a:solidFill>
                  <a:srgbClr val="000000"/>
                </a:solidFill>
                <a:latin typeface="Times New Roman"/>
                <a:ea typeface="Times New Roman"/>
                <a:cs typeface="Times New Roman"/>
              </a:rPr>
              <a:t> </a:t>
            </a:r>
            <a:r>
              <a:rPr lang="en-US" altLang="zh-CN" sz="2000" spc="5" dirty="0">
                <a:solidFill>
                  <a:srgbClr val="000000"/>
                </a:solidFill>
                <a:latin typeface="Times New Roman"/>
                <a:ea typeface="Times New Roman"/>
                <a:cs typeface="Times New Roman"/>
              </a:rPr>
              <a:t>by</a:t>
            </a:r>
            <a:r>
              <a:rPr lang="en-US" altLang="zh-CN" sz="2000" spc="-18"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bringing</a:t>
            </a:r>
            <a:r>
              <a:rPr lang="en-US" altLang="zh-CN" sz="2000" spc="961" dirty="0">
                <a:solidFill>
                  <a:srgbClr val="000000"/>
                </a:solidFill>
                <a:latin typeface="Times New Roman"/>
                <a:ea typeface="Times New Roman"/>
                <a:cs typeface="Times New Roman"/>
              </a:rPr>
              <a:t> </a:t>
            </a:r>
            <a:r>
              <a:rPr lang="en-US" altLang="zh-CN" sz="2000" spc="1" dirty="0">
                <a:solidFill>
                  <a:srgbClr val="000000"/>
                </a:solidFill>
                <a:latin typeface="Times New Roman"/>
                <a:ea typeface="Times New Roman"/>
                <a:cs typeface="Times New Roman"/>
              </a:rPr>
              <a:t>together</a:t>
            </a:r>
            <a:r>
              <a:rPr lang="en-US" altLang="zh-CN" sz="2000" spc="473" dirty="0">
                <a:solidFill>
                  <a:srgbClr val="000000"/>
                </a:solidFill>
                <a:latin typeface="Times New Roman"/>
                <a:ea typeface="Times New Roman"/>
                <a:cs typeface="Times New Roman"/>
              </a:rPr>
              <a:t> </a:t>
            </a:r>
            <a:r>
              <a:rPr lang="en-US" altLang="zh-CN" sz="2000" spc="1" dirty="0">
                <a:solidFill>
                  <a:srgbClr val="000000"/>
                </a:solidFill>
                <a:latin typeface="Times New Roman"/>
                <a:ea typeface="Times New Roman"/>
                <a:cs typeface="Times New Roman"/>
              </a:rPr>
              <a:t>particles</a:t>
            </a:r>
            <a:r>
              <a:rPr lang="en-US" altLang="zh-CN" sz="2000" spc="-48"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to</a:t>
            </a:r>
            <a:r>
              <a:rPr lang="en-US" altLang="zh-CN" sz="2000"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form</a:t>
            </a:r>
            <a:r>
              <a:rPr lang="en-US" altLang="zh-CN" sz="2000" spc="-26" dirty="0">
                <a:solidFill>
                  <a:srgbClr val="000000"/>
                </a:solidFill>
                <a:latin typeface="Times New Roman"/>
                <a:ea typeface="Times New Roman"/>
                <a:cs typeface="Times New Roman"/>
              </a:rPr>
              <a:t> </a:t>
            </a:r>
            <a:r>
              <a:rPr lang="en-US" altLang="zh-CN" sz="2000" spc="-5" dirty="0">
                <a:solidFill>
                  <a:srgbClr val="000000"/>
                </a:solidFill>
                <a:latin typeface="Times New Roman"/>
                <a:ea typeface="Times New Roman"/>
                <a:cs typeface="Times New Roman"/>
              </a:rPr>
              <a:t>larger</a:t>
            </a:r>
            <a:r>
              <a:rPr lang="en-US" altLang="zh-CN" sz="2000" spc="478"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flocs</a:t>
            </a:r>
            <a:r>
              <a:rPr lang="en-US" altLang="zh-CN" sz="2000" spc="-37"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a:t>
            </a:r>
            <a:r>
              <a:rPr lang="en-US" altLang="zh-CN" sz="2000" dirty="0">
                <a:solidFill>
                  <a:srgbClr val="000000"/>
                </a:solidFill>
                <a:latin typeface="Times New Roman"/>
                <a:ea typeface="Times New Roman"/>
                <a:cs typeface="Times New Roman"/>
              </a:rPr>
              <a:t> </a:t>
            </a:r>
            <a:r>
              <a:rPr lang="en-US" altLang="zh-CN" sz="2000" spc="5" dirty="0">
                <a:solidFill>
                  <a:srgbClr val="000000"/>
                </a:solidFill>
                <a:latin typeface="Times New Roman"/>
                <a:ea typeface="Times New Roman"/>
                <a:cs typeface="Times New Roman"/>
              </a:rPr>
              <a:t>which</a:t>
            </a:r>
            <a:r>
              <a:rPr lang="en-US" altLang="zh-CN" sz="2000" spc="480"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settle</a:t>
            </a:r>
            <a:r>
              <a:rPr lang="en-US" altLang="zh-CN" sz="2000" spc="478" dirty="0">
                <a:solidFill>
                  <a:srgbClr val="000000"/>
                </a:solidFill>
                <a:latin typeface="Times New Roman"/>
                <a:ea typeface="Times New Roman"/>
                <a:cs typeface="Times New Roman"/>
              </a:rPr>
              <a:t> </a:t>
            </a:r>
            <a:r>
              <a:rPr lang="en-US" altLang="zh-CN" sz="2000" spc="4" dirty="0">
                <a:solidFill>
                  <a:srgbClr val="000000"/>
                </a:solidFill>
                <a:latin typeface="Times New Roman"/>
                <a:ea typeface="Times New Roman"/>
                <a:cs typeface="Times New Roman"/>
              </a:rPr>
              <a:t>out</a:t>
            </a:r>
            <a:r>
              <a:rPr lang="en-US" altLang="zh-CN" sz="2000"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more</a:t>
            </a:r>
            <a:r>
              <a:rPr lang="en-US" altLang="zh-CN" sz="2000" spc="489" dirty="0">
                <a:solidFill>
                  <a:srgbClr val="000000"/>
                </a:solidFill>
                <a:latin typeface="Times New Roman"/>
                <a:ea typeface="Times New Roman"/>
                <a:cs typeface="Times New Roman"/>
              </a:rPr>
              <a:t> </a:t>
            </a:r>
            <a:r>
              <a:rPr lang="en-US" altLang="zh-CN" sz="2000" spc="-15" dirty="0">
                <a:solidFill>
                  <a:srgbClr val="000000"/>
                </a:solidFill>
                <a:latin typeface="Times New Roman"/>
                <a:ea typeface="Times New Roman"/>
                <a:cs typeface="Times New Roman"/>
              </a:rPr>
              <a:t>quickly.</a:t>
            </a:r>
            <a:endParaRPr lang="en-US" altLang="zh-CN" sz="2000">
              <a:latin typeface="Times New Roman"/>
              <a:ea typeface="Times New Roman"/>
              <a:cs typeface="Times New Roman"/>
            </a:endParaRPr>
          </a:p>
        </p:txBody>
      </p:sp>
      <p:sp>
        <p:nvSpPr>
          <p:cNvPr id="86" name="Text Box86"/>
          <p:cNvSpPr txBox="1"/>
          <p:nvPr/>
        </p:nvSpPr>
        <p:spPr>
          <a:xfrm>
            <a:off x="320040" y="5777279"/>
            <a:ext cx="8210550" cy="285303"/>
          </a:xfrm>
          <a:prstGeom prst="rect">
            <a:avLst/>
          </a:prstGeom>
        </p:spPr>
        <p:txBody>
          <a:bodyPr wrap="square" lIns="0" tIns="0" rIns="0" rtlCol="0">
            <a:spAutoFit/>
          </a:bodyPr>
          <a:lstStyle/>
          <a:p>
            <a:pPr algn="l">
              <a:lnSpc>
                <a:spcPts val="0"/>
              </a:lnSpc>
            </a:pPr>
            <a:endParaRPr/>
          </a:p>
          <a:p>
            <a:pPr algn="l" rtl="0">
              <a:lnSpc>
                <a:spcPts val="2246"/>
              </a:lnSpc>
            </a:pPr>
            <a:r>
              <a:rPr lang="en-US" altLang="zh-CN" sz="2000" spc="0" dirty="0">
                <a:solidFill>
                  <a:srgbClr val="000000"/>
                </a:solidFill>
                <a:latin typeface="Arial"/>
                <a:ea typeface="Arial"/>
                <a:cs typeface="Arial"/>
              </a:rPr>
              <a:t>•</a:t>
            </a:r>
            <a:r>
              <a:rPr lang="en-US" altLang="zh-CN" sz="2000" spc="1444" dirty="0">
                <a:solidFill>
                  <a:srgbClr val="000000"/>
                </a:solidFill>
                <a:latin typeface="Arial"/>
                <a:ea typeface="Arial"/>
                <a:cs typeface="Arial"/>
              </a:rPr>
              <a:t> </a:t>
            </a:r>
            <a:r>
              <a:rPr lang="en-US" altLang="zh-CN" sz="2000" spc="1" dirty="0">
                <a:solidFill>
                  <a:srgbClr val="000000"/>
                </a:solidFill>
                <a:latin typeface="Times New Roman"/>
                <a:ea typeface="Times New Roman"/>
                <a:cs typeface="Times New Roman"/>
              </a:rPr>
              <a:t>Flocculation</a:t>
            </a:r>
            <a:r>
              <a:rPr lang="en-US" altLang="zh-CN" sz="2000" spc="-34"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is</a:t>
            </a:r>
            <a:r>
              <a:rPr lang="en-US" altLang="zh-CN" sz="2000" spc="-10"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aided</a:t>
            </a:r>
            <a:r>
              <a:rPr lang="en-US" altLang="zh-CN" sz="2000" spc="-7" dirty="0">
                <a:solidFill>
                  <a:srgbClr val="000000"/>
                </a:solidFill>
                <a:latin typeface="Times New Roman"/>
                <a:ea typeface="Times New Roman"/>
                <a:cs typeface="Times New Roman"/>
              </a:rPr>
              <a:t> </a:t>
            </a:r>
            <a:r>
              <a:rPr lang="en-US" altLang="zh-CN" sz="2000" spc="0" dirty="0">
                <a:solidFill>
                  <a:srgbClr val="000000"/>
                </a:solidFill>
                <a:latin typeface="Times New Roman"/>
                <a:ea typeface="Times New Roman"/>
                <a:cs typeface="Times New Roman"/>
              </a:rPr>
              <a:t>by</a:t>
            </a:r>
            <a:r>
              <a:rPr lang="en-US" altLang="zh-CN" sz="2000" dirty="0">
                <a:solidFill>
                  <a:srgbClr val="000000"/>
                </a:solidFill>
                <a:latin typeface="Times New Roman"/>
                <a:ea typeface="Times New Roman"/>
                <a:cs typeface="Times New Roman"/>
              </a:rPr>
              <a:t> </a:t>
            </a:r>
            <a:r>
              <a:rPr lang="en-US" altLang="zh-CN" sz="2000" b="1" spc="3" dirty="0">
                <a:solidFill>
                  <a:srgbClr val="000000"/>
                </a:solidFill>
                <a:latin typeface="Times New Roman"/>
                <a:ea typeface="Times New Roman"/>
                <a:cs typeface="Times New Roman"/>
              </a:rPr>
              <a:t>gentle</a:t>
            </a:r>
            <a:r>
              <a:rPr lang="en-US" altLang="zh-CN" sz="2000" b="1" spc="-26" dirty="0">
                <a:solidFill>
                  <a:srgbClr val="000000"/>
                </a:solidFill>
                <a:latin typeface="Times New Roman"/>
                <a:ea typeface="Times New Roman"/>
                <a:cs typeface="Times New Roman"/>
              </a:rPr>
              <a:t> </a:t>
            </a:r>
            <a:r>
              <a:rPr lang="en-US" altLang="zh-CN" sz="2000" b="1" spc="1" dirty="0">
                <a:solidFill>
                  <a:srgbClr val="000000"/>
                </a:solidFill>
                <a:latin typeface="Times New Roman"/>
                <a:ea typeface="Times New Roman"/>
                <a:cs typeface="Times New Roman"/>
              </a:rPr>
              <a:t>mixing</a:t>
            </a:r>
            <a:r>
              <a:rPr lang="en-US" altLang="zh-CN" sz="2000" b="1" spc="-22" dirty="0">
                <a:solidFill>
                  <a:srgbClr val="000000"/>
                </a:solidFill>
                <a:latin typeface="Times New Roman"/>
                <a:ea typeface="Times New Roman"/>
                <a:cs typeface="Times New Roman"/>
              </a:rPr>
              <a:t> </a:t>
            </a:r>
            <a:r>
              <a:rPr lang="en-US" altLang="zh-CN" sz="2000" spc="3" dirty="0">
                <a:solidFill>
                  <a:srgbClr val="000000"/>
                </a:solidFill>
                <a:latin typeface="Times New Roman"/>
                <a:ea typeface="Times New Roman"/>
                <a:cs typeface="Times New Roman"/>
              </a:rPr>
              <a:t>which</a:t>
            </a:r>
            <a:r>
              <a:rPr lang="en-US" altLang="zh-CN" sz="2000" spc="-17"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causes</a:t>
            </a:r>
            <a:r>
              <a:rPr lang="en-US" altLang="zh-CN" sz="2000" spc="-22" dirty="0">
                <a:solidFill>
                  <a:srgbClr val="000000"/>
                </a:solidFill>
                <a:latin typeface="Times New Roman"/>
                <a:ea typeface="Times New Roman"/>
                <a:cs typeface="Times New Roman"/>
              </a:rPr>
              <a:t> </a:t>
            </a:r>
            <a:r>
              <a:rPr lang="en-US" altLang="zh-CN" sz="2000" spc="2" dirty="0">
                <a:solidFill>
                  <a:srgbClr val="000000"/>
                </a:solidFill>
                <a:latin typeface="Times New Roman"/>
                <a:ea typeface="Times New Roman"/>
                <a:cs typeface="Times New Roman"/>
              </a:rPr>
              <a:t>the</a:t>
            </a:r>
            <a:r>
              <a:rPr lang="en-US" altLang="zh-CN" sz="2000" spc="-9" dirty="0">
                <a:solidFill>
                  <a:srgbClr val="000000"/>
                </a:solidFill>
                <a:latin typeface="Times New Roman"/>
                <a:ea typeface="Times New Roman"/>
                <a:cs typeface="Times New Roman"/>
              </a:rPr>
              <a:t> </a:t>
            </a:r>
            <a:r>
              <a:rPr lang="en-US" altLang="zh-CN" sz="2000" b="1" spc="1" dirty="0">
                <a:solidFill>
                  <a:srgbClr val="000000"/>
                </a:solidFill>
                <a:latin typeface="Times New Roman"/>
                <a:ea typeface="Times New Roman"/>
                <a:cs typeface="Times New Roman"/>
              </a:rPr>
              <a:t>particles</a:t>
            </a:r>
            <a:r>
              <a:rPr lang="en-US" altLang="zh-CN" sz="2000" b="1" spc="-32" dirty="0">
                <a:solidFill>
                  <a:srgbClr val="000000"/>
                </a:solidFill>
                <a:latin typeface="Times New Roman"/>
                <a:ea typeface="Times New Roman"/>
                <a:cs typeface="Times New Roman"/>
              </a:rPr>
              <a:t> </a:t>
            </a:r>
            <a:r>
              <a:rPr lang="en-US" altLang="zh-CN" sz="2000" b="1" spc="0" dirty="0">
                <a:solidFill>
                  <a:srgbClr val="000000"/>
                </a:solidFill>
                <a:latin typeface="Times New Roman"/>
                <a:ea typeface="Times New Roman"/>
                <a:cs typeface="Times New Roman"/>
              </a:rPr>
              <a:t>to</a:t>
            </a:r>
            <a:r>
              <a:rPr lang="en-US" altLang="zh-CN" sz="2000" b="1" spc="-8" dirty="0">
                <a:solidFill>
                  <a:srgbClr val="000000"/>
                </a:solidFill>
                <a:latin typeface="Times New Roman"/>
                <a:ea typeface="Times New Roman"/>
                <a:cs typeface="Times New Roman"/>
              </a:rPr>
              <a:t> </a:t>
            </a:r>
            <a:r>
              <a:rPr lang="en-US" altLang="zh-CN" sz="2000" b="1" spc="0" dirty="0">
                <a:solidFill>
                  <a:srgbClr val="000000"/>
                </a:solidFill>
                <a:latin typeface="Times New Roman"/>
                <a:ea typeface="Times New Roman"/>
                <a:cs typeface="Times New Roman"/>
              </a:rPr>
              <a:t>collide</a:t>
            </a:r>
            <a:r>
              <a:rPr lang="en-US" altLang="zh-CN" sz="1900" spc="6" dirty="0">
                <a:solidFill>
                  <a:srgbClr val="000000"/>
                </a:solidFill>
                <a:latin typeface="Times New Roman"/>
                <a:ea typeface="Times New Roman"/>
                <a:cs typeface="Times New Roman"/>
              </a:rPr>
              <a:t>.</a:t>
            </a:r>
            <a:endParaRPr lang="en-US" altLang="zh-CN" sz="1900">
              <a:latin typeface="Times New Roman"/>
              <a:ea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ath8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88" name="Text Box88"/>
          <p:cNvSpPr txBox="1"/>
          <p:nvPr/>
        </p:nvSpPr>
        <p:spPr>
          <a:xfrm>
            <a:off x="1803781" y="255829"/>
            <a:ext cx="5423459" cy="506120"/>
          </a:xfrm>
          <a:prstGeom prst="rect">
            <a:avLst/>
          </a:prstGeom>
        </p:spPr>
        <p:txBody>
          <a:bodyPr wrap="square" lIns="0" tIns="0" rIns="0" rtlCol="0">
            <a:spAutoFit/>
          </a:bodyPr>
          <a:lstStyle/>
          <a:p>
            <a:pPr algn="l">
              <a:lnSpc>
                <a:spcPts val="0"/>
              </a:lnSpc>
            </a:pPr>
            <a:endParaRPr/>
          </a:p>
          <a:p>
            <a:pPr algn="l" rtl="0">
              <a:lnSpc>
                <a:spcPts val="3985"/>
              </a:lnSpc>
            </a:pPr>
            <a:r>
              <a:rPr lang="en-US" altLang="zh-CN" sz="3600" b="1" spc="0" dirty="0">
                <a:solidFill>
                  <a:srgbClr val="0070C0"/>
                </a:solidFill>
                <a:latin typeface="Times New Roman"/>
                <a:ea typeface="Times New Roman"/>
                <a:cs typeface="Times New Roman"/>
              </a:rPr>
              <a:t>Secondary</a:t>
            </a:r>
            <a:r>
              <a:rPr lang="en-US" altLang="zh-CN" sz="3600" b="1" spc="-61" dirty="0">
                <a:solidFill>
                  <a:srgbClr val="0070C0"/>
                </a:solidFill>
                <a:latin typeface="Times New Roman"/>
                <a:ea typeface="Times New Roman"/>
                <a:cs typeface="Times New Roman"/>
              </a:rPr>
              <a:t> </a:t>
            </a:r>
            <a:r>
              <a:rPr lang="en-US" altLang="zh-CN" sz="3600" b="1" spc="-36" dirty="0">
                <a:solidFill>
                  <a:srgbClr val="0070C0"/>
                </a:solidFill>
                <a:latin typeface="Times New Roman"/>
                <a:ea typeface="Times New Roman"/>
                <a:cs typeface="Times New Roman"/>
              </a:rPr>
              <a:t>Treatment</a:t>
            </a:r>
            <a:r>
              <a:rPr lang="en-US" altLang="zh-CN" sz="3600" b="1" dirty="0">
                <a:solidFill>
                  <a:srgbClr val="0070C0"/>
                </a:solidFill>
                <a:latin typeface="Times New Roman"/>
                <a:ea typeface="Times New Roman"/>
                <a:cs typeface="Times New Roman"/>
              </a:rPr>
              <a:t> </a:t>
            </a:r>
            <a:r>
              <a:rPr lang="en-US" altLang="zh-CN" sz="3600" b="1" spc="0" dirty="0">
                <a:solidFill>
                  <a:srgbClr val="0070C0"/>
                </a:solidFill>
                <a:latin typeface="Times New Roman"/>
                <a:ea typeface="Times New Roman"/>
                <a:cs typeface="Times New Roman"/>
              </a:rPr>
              <a:t>Level</a:t>
            </a:r>
            <a:endParaRPr lang="en-US" altLang="zh-CN" sz="3600">
              <a:latin typeface="Times New Roman"/>
              <a:ea typeface="Times New Roman"/>
              <a:cs typeface="Times New Roman"/>
            </a:endParaRPr>
          </a:p>
        </p:txBody>
      </p:sp>
      <p:sp>
        <p:nvSpPr>
          <p:cNvPr id="89" name="Text Box89"/>
          <p:cNvSpPr txBox="1"/>
          <p:nvPr/>
        </p:nvSpPr>
        <p:spPr>
          <a:xfrm>
            <a:off x="605028" y="950044"/>
            <a:ext cx="6901434" cy="266557"/>
          </a:xfrm>
          <a:prstGeom prst="rect">
            <a:avLst/>
          </a:prstGeom>
        </p:spPr>
        <p:txBody>
          <a:bodyPr wrap="square" lIns="0" tIns="0" rIns="0" rtlCol="0">
            <a:spAutoFit/>
          </a:bodyPr>
          <a:lstStyle/>
          <a:p>
            <a:pPr algn="l">
              <a:lnSpc>
                <a:spcPts val="0"/>
              </a:lnSpc>
            </a:pPr>
            <a:endParaRPr/>
          </a:p>
          <a:p>
            <a:pPr algn="l" rtl="0">
              <a:lnSpc>
                <a:spcPts val="2099"/>
              </a:lnSpc>
            </a:pPr>
            <a:r>
              <a:rPr lang="en-US" altLang="zh-CN" sz="1900" b="1" spc="-2" dirty="0">
                <a:solidFill>
                  <a:srgbClr val="0000FF"/>
                </a:solidFill>
                <a:latin typeface="Times New Roman"/>
                <a:ea typeface="Times New Roman"/>
                <a:cs typeface="Times New Roman"/>
              </a:rPr>
              <a:t>Methods:</a:t>
            </a:r>
            <a:r>
              <a:rPr lang="en-US" altLang="zh-CN" sz="1900" b="1" spc="34" dirty="0">
                <a:solidFill>
                  <a:srgbClr val="0000FF"/>
                </a:solidFill>
                <a:latin typeface="Times New Roman"/>
                <a:ea typeface="Times New Roman"/>
                <a:cs typeface="Times New Roman"/>
              </a:rPr>
              <a:t> </a:t>
            </a:r>
            <a:r>
              <a:rPr lang="en-US" altLang="zh-CN" sz="1900" spc="-1" dirty="0">
                <a:solidFill>
                  <a:srgbClr val="000000"/>
                </a:solidFill>
                <a:latin typeface="Times New Roman"/>
                <a:ea typeface="Times New Roman"/>
                <a:cs typeface="Times New Roman"/>
              </a:rPr>
              <a:t>Biological</a:t>
            </a:r>
            <a:r>
              <a:rPr lang="en-US" altLang="zh-CN" sz="1900" spc="-14"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and</a:t>
            </a:r>
            <a:r>
              <a:rPr lang="en-US" altLang="zh-CN" sz="1900" spc="-8" dirty="0">
                <a:solidFill>
                  <a:srgbClr val="000000"/>
                </a:solidFill>
                <a:latin typeface="Times New Roman"/>
                <a:ea typeface="Times New Roman"/>
                <a:cs typeface="Times New Roman"/>
              </a:rPr>
              <a:t> </a:t>
            </a:r>
            <a:r>
              <a:rPr lang="en-US" altLang="zh-CN" sz="1900" spc="-5" dirty="0">
                <a:solidFill>
                  <a:srgbClr val="000000"/>
                </a:solidFill>
                <a:latin typeface="Times New Roman"/>
                <a:ea typeface="Times New Roman"/>
                <a:cs typeface="Times New Roman"/>
              </a:rPr>
              <a:t>chemical</a:t>
            </a:r>
            <a:r>
              <a:rPr lang="en-US" altLang="zh-CN" sz="1900" spc="16" dirty="0">
                <a:solidFill>
                  <a:srgbClr val="000000"/>
                </a:solidFill>
                <a:latin typeface="Times New Roman"/>
                <a:ea typeface="Times New Roman"/>
                <a:cs typeface="Times New Roman"/>
              </a:rPr>
              <a:t> </a:t>
            </a:r>
            <a:r>
              <a:rPr lang="en-US" altLang="zh-CN" sz="1900" spc="-1" dirty="0">
                <a:solidFill>
                  <a:srgbClr val="000000"/>
                </a:solidFill>
                <a:latin typeface="Times New Roman"/>
                <a:ea typeface="Times New Roman"/>
                <a:cs typeface="Times New Roman"/>
              </a:rPr>
              <a:t>processes</a:t>
            </a:r>
            <a:r>
              <a:rPr lang="en-US" altLang="zh-CN" sz="1900" dirty="0">
                <a:solidFill>
                  <a:srgbClr val="000000"/>
                </a:solidFill>
                <a:latin typeface="Times New Roman"/>
                <a:ea typeface="Times New Roman"/>
                <a:cs typeface="Times New Roman"/>
              </a:rPr>
              <a:t> </a:t>
            </a:r>
            <a:r>
              <a:rPr lang="en-US" altLang="zh-CN" sz="1900" spc="-3" dirty="0">
                <a:solidFill>
                  <a:srgbClr val="000000"/>
                </a:solidFill>
                <a:latin typeface="Times New Roman"/>
                <a:ea typeface="Times New Roman"/>
                <a:cs typeface="Times New Roman"/>
              </a:rPr>
              <a:t>are</a:t>
            </a:r>
            <a:r>
              <a:rPr lang="en-US" altLang="zh-CN" sz="1900" spc="-6"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involved</a:t>
            </a:r>
            <a:r>
              <a:rPr lang="en-US" altLang="zh-CN" sz="1900" spc="11"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in</a:t>
            </a:r>
            <a:r>
              <a:rPr lang="en-US" altLang="zh-CN" sz="1900" spc="-9"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this</a:t>
            </a:r>
            <a:r>
              <a:rPr lang="en-US" altLang="zh-CN" sz="1900"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level.</a:t>
            </a:r>
            <a:endParaRPr lang="en-US" altLang="zh-CN" sz="1900">
              <a:latin typeface="Times New Roman"/>
              <a:ea typeface="Times New Roman"/>
              <a:cs typeface="Times New Roman"/>
            </a:endParaRPr>
          </a:p>
        </p:txBody>
      </p:sp>
      <p:sp>
        <p:nvSpPr>
          <p:cNvPr id="90" name="Text Box90"/>
          <p:cNvSpPr txBox="1"/>
          <p:nvPr/>
        </p:nvSpPr>
        <p:spPr>
          <a:xfrm>
            <a:off x="243840" y="1586805"/>
            <a:ext cx="2349637" cy="266894"/>
          </a:xfrm>
          <a:prstGeom prst="rect">
            <a:avLst/>
          </a:prstGeom>
        </p:spPr>
        <p:txBody>
          <a:bodyPr wrap="square" lIns="0" tIns="0" rIns="0" rtlCol="0">
            <a:spAutoFit/>
          </a:bodyPr>
          <a:lstStyle/>
          <a:p>
            <a:pPr algn="l">
              <a:lnSpc>
                <a:spcPts val="0"/>
              </a:lnSpc>
            </a:pPr>
            <a:endParaRPr/>
          </a:p>
          <a:p>
            <a:pPr algn="l" rtl="0">
              <a:lnSpc>
                <a:spcPts val="2102"/>
              </a:lnSpc>
            </a:pPr>
            <a:r>
              <a:rPr lang="en-US" altLang="zh-CN" sz="1900" b="1" spc="-2" dirty="0">
                <a:solidFill>
                  <a:srgbClr val="0000FF"/>
                </a:solidFill>
                <a:latin typeface="Times New Roman"/>
                <a:ea typeface="Times New Roman"/>
                <a:cs typeface="Times New Roman"/>
              </a:rPr>
              <a:t>Biological</a:t>
            </a:r>
            <a:r>
              <a:rPr lang="en-US" altLang="zh-CN" sz="1900" b="1" dirty="0">
                <a:solidFill>
                  <a:srgbClr val="0000FF"/>
                </a:solidFill>
                <a:latin typeface="Times New Roman"/>
                <a:ea typeface="Times New Roman"/>
                <a:cs typeface="Times New Roman"/>
              </a:rPr>
              <a:t> </a:t>
            </a:r>
            <a:r>
              <a:rPr lang="en-US" altLang="zh-CN" sz="1900" b="1" spc="0" dirty="0">
                <a:solidFill>
                  <a:srgbClr val="0000FF"/>
                </a:solidFill>
                <a:latin typeface="Times New Roman"/>
                <a:ea typeface="Times New Roman"/>
                <a:cs typeface="Times New Roman"/>
              </a:rPr>
              <a:t>unit</a:t>
            </a:r>
            <a:r>
              <a:rPr lang="en-US" altLang="zh-CN" sz="1900" b="1" spc="16" dirty="0">
                <a:solidFill>
                  <a:srgbClr val="0000FF"/>
                </a:solidFill>
                <a:latin typeface="Times New Roman"/>
                <a:ea typeface="Times New Roman"/>
                <a:cs typeface="Times New Roman"/>
              </a:rPr>
              <a:t> </a:t>
            </a:r>
            <a:r>
              <a:rPr lang="en-US" altLang="zh-CN" sz="1900" b="1" spc="-8" dirty="0">
                <a:solidFill>
                  <a:srgbClr val="0000FF"/>
                </a:solidFill>
                <a:latin typeface="Times New Roman"/>
                <a:ea typeface="Times New Roman"/>
                <a:cs typeface="Times New Roman"/>
              </a:rPr>
              <a:t>process</a:t>
            </a:r>
            <a:endParaRPr lang="en-US" altLang="zh-CN" sz="1900">
              <a:latin typeface="Times New Roman"/>
              <a:ea typeface="Times New Roman"/>
              <a:cs typeface="Times New Roman"/>
            </a:endParaRPr>
          </a:p>
        </p:txBody>
      </p:sp>
      <p:sp>
        <p:nvSpPr>
          <p:cNvPr id="91" name="Text Box91"/>
          <p:cNvSpPr txBox="1"/>
          <p:nvPr/>
        </p:nvSpPr>
        <p:spPr>
          <a:xfrm>
            <a:off x="243840" y="1904047"/>
            <a:ext cx="8617864" cy="619208"/>
          </a:xfrm>
          <a:prstGeom prst="rect">
            <a:avLst/>
          </a:prstGeom>
        </p:spPr>
        <p:txBody>
          <a:bodyPr wrap="square" lIns="0" tIns="0" rIns="0" rtlCol="0">
            <a:spAutoFit/>
          </a:bodyPr>
          <a:lstStyle/>
          <a:p>
            <a:pPr algn="l">
              <a:lnSpc>
                <a:spcPts val="0"/>
              </a:lnSpc>
            </a:pPr>
            <a:endParaRPr/>
          </a:p>
          <a:p>
            <a:pPr algn="l" rtl="0">
              <a:lnSpc>
                <a:spcPts val="2311"/>
              </a:lnSpc>
              <a:buFont typeface="Wingdings"/>
              <a:buChar char="Ø"/>
            </a:pPr>
            <a:r>
              <a:rPr lang="en-US" altLang="zh-CN" sz="1900" b="1" spc="-95" dirty="0" smtClean="0">
                <a:solidFill>
                  <a:srgbClr val="000000"/>
                </a:solidFill>
                <a:latin typeface="Times New Roman"/>
                <a:ea typeface="Times New Roman"/>
                <a:cs typeface="Times New Roman"/>
              </a:rPr>
              <a:t>To</a:t>
            </a:r>
            <a:r>
              <a:rPr lang="en-US" altLang="zh-CN" sz="1900" b="1" spc="8" dirty="0" smtClean="0">
                <a:solidFill>
                  <a:srgbClr val="000000"/>
                </a:solidFill>
                <a:latin typeface="Times New Roman"/>
                <a:ea typeface="Times New Roman"/>
                <a:cs typeface="Times New Roman"/>
              </a:rPr>
              <a:t> </a:t>
            </a:r>
            <a:r>
              <a:rPr lang="en-US" altLang="zh-CN" sz="1900" b="1" spc="-7" dirty="0">
                <a:solidFill>
                  <a:srgbClr val="000000"/>
                </a:solidFill>
                <a:latin typeface="Times New Roman"/>
                <a:ea typeface="Times New Roman"/>
                <a:cs typeface="Times New Roman"/>
              </a:rPr>
              <a:t>remove,</a:t>
            </a:r>
            <a:r>
              <a:rPr lang="en-US" altLang="zh-CN" sz="1900" b="1" spc="10" dirty="0">
                <a:solidFill>
                  <a:srgbClr val="000000"/>
                </a:solidFill>
                <a:latin typeface="Times New Roman"/>
                <a:ea typeface="Times New Roman"/>
                <a:cs typeface="Times New Roman"/>
              </a:rPr>
              <a:t> </a:t>
            </a:r>
            <a:r>
              <a:rPr lang="en-US" altLang="zh-CN" sz="1900" b="1" spc="0" dirty="0">
                <a:solidFill>
                  <a:srgbClr val="000000"/>
                </a:solidFill>
                <a:latin typeface="Times New Roman"/>
                <a:ea typeface="Times New Roman"/>
                <a:cs typeface="Times New Roman"/>
              </a:rPr>
              <a:t>or</a:t>
            </a:r>
            <a:r>
              <a:rPr lang="en-US" altLang="zh-CN" sz="1900" b="1" spc="-48" dirty="0">
                <a:solidFill>
                  <a:srgbClr val="000000"/>
                </a:solidFill>
                <a:latin typeface="Times New Roman"/>
                <a:ea typeface="Times New Roman"/>
                <a:cs typeface="Times New Roman"/>
              </a:rPr>
              <a:t> </a:t>
            </a:r>
            <a:r>
              <a:rPr lang="en-US" altLang="zh-CN" sz="1900" b="1" spc="-8" dirty="0">
                <a:solidFill>
                  <a:srgbClr val="000000"/>
                </a:solidFill>
                <a:latin typeface="Times New Roman"/>
                <a:ea typeface="Times New Roman"/>
                <a:cs typeface="Times New Roman"/>
              </a:rPr>
              <a:t>reduce</a:t>
            </a:r>
            <a:r>
              <a:rPr lang="en-US" altLang="zh-CN" sz="1900" b="1" spc="5" dirty="0">
                <a:solidFill>
                  <a:srgbClr val="000000"/>
                </a:solidFill>
                <a:latin typeface="Times New Roman"/>
                <a:ea typeface="Times New Roman"/>
                <a:cs typeface="Times New Roman"/>
              </a:rPr>
              <a:t> </a:t>
            </a:r>
            <a:r>
              <a:rPr lang="en-US" altLang="zh-CN" sz="1900" b="1" spc="0" dirty="0">
                <a:solidFill>
                  <a:srgbClr val="000000"/>
                </a:solidFill>
                <a:latin typeface="Times New Roman"/>
                <a:ea typeface="Times New Roman"/>
                <a:cs typeface="Times New Roman"/>
              </a:rPr>
              <a:t>the</a:t>
            </a:r>
            <a:r>
              <a:rPr lang="en-US" altLang="zh-CN" sz="1900" b="1" dirty="0">
                <a:solidFill>
                  <a:srgbClr val="000000"/>
                </a:solidFill>
                <a:latin typeface="Times New Roman"/>
                <a:ea typeface="Times New Roman"/>
                <a:cs typeface="Times New Roman"/>
              </a:rPr>
              <a:t> </a:t>
            </a:r>
            <a:r>
              <a:rPr lang="en-US" altLang="zh-CN" sz="1900" b="1" spc="-1" dirty="0">
                <a:solidFill>
                  <a:srgbClr val="000000"/>
                </a:solidFill>
                <a:latin typeface="Times New Roman"/>
                <a:ea typeface="Times New Roman"/>
                <a:cs typeface="Times New Roman"/>
              </a:rPr>
              <a:t>concentration</a:t>
            </a:r>
            <a:r>
              <a:rPr lang="en-US" altLang="zh-CN" sz="1900" b="1" spc="22" dirty="0">
                <a:solidFill>
                  <a:srgbClr val="000000"/>
                </a:solidFill>
                <a:latin typeface="Times New Roman"/>
                <a:ea typeface="Times New Roman"/>
                <a:cs typeface="Times New Roman"/>
              </a:rPr>
              <a:t> </a:t>
            </a:r>
            <a:r>
              <a:rPr lang="en-US" altLang="zh-CN" sz="1900" b="1" spc="0" dirty="0">
                <a:solidFill>
                  <a:srgbClr val="000000"/>
                </a:solidFill>
                <a:latin typeface="Times New Roman"/>
                <a:ea typeface="Times New Roman"/>
                <a:cs typeface="Times New Roman"/>
              </a:rPr>
              <a:t>of</a:t>
            </a:r>
            <a:r>
              <a:rPr lang="en-US" altLang="zh-CN" sz="1900" b="1" spc="6" dirty="0">
                <a:solidFill>
                  <a:srgbClr val="000000"/>
                </a:solidFill>
                <a:latin typeface="Times New Roman"/>
                <a:ea typeface="Times New Roman"/>
                <a:cs typeface="Times New Roman"/>
              </a:rPr>
              <a:t> </a:t>
            </a:r>
            <a:r>
              <a:rPr lang="en-US" altLang="zh-CN" sz="1900" b="1" spc="-2" dirty="0">
                <a:solidFill>
                  <a:srgbClr val="000000"/>
                </a:solidFill>
                <a:latin typeface="Times New Roman"/>
                <a:ea typeface="Times New Roman"/>
                <a:cs typeface="Times New Roman"/>
              </a:rPr>
              <a:t>organic</a:t>
            </a:r>
            <a:r>
              <a:rPr lang="en-US" altLang="zh-CN" sz="1900" b="1" spc="9" dirty="0">
                <a:solidFill>
                  <a:srgbClr val="000000"/>
                </a:solidFill>
                <a:latin typeface="Times New Roman"/>
                <a:ea typeface="Times New Roman"/>
                <a:cs typeface="Times New Roman"/>
              </a:rPr>
              <a:t> </a:t>
            </a:r>
            <a:r>
              <a:rPr lang="en-US" altLang="zh-CN" sz="1900" b="1" spc="-2" dirty="0">
                <a:solidFill>
                  <a:srgbClr val="000000"/>
                </a:solidFill>
                <a:latin typeface="Times New Roman"/>
                <a:ea typeface="Times New Roman"/>
                <a:cs typeface="Times New Roman"/>
              </a:rPr>
              <a:t>and</a:t>
            </a:r>
            <a:r>
              <a:rPr lang="en-US" altLang="zh-CN" sz="1900" b="1" spc="20" dirty="0">
                <a:solidFill>
                  <a:srgbClr val="000000"/>
                </a:solidFill>
                <a:latin typeface="Times New Roman"/>
                <a:ea typeface="Times New Roman"/>
                <a:cs typeface="Times New Roman"/>
              </a:rPr>
              <a:t> </a:t>
            </a:r>
            <a:r>
              <a:rPr lang="en-US" altLang="zh-CN" sz="1900" b="1" spc="-2" dirty="0">
                <a:solidFill>
                  <a:srgbClr val="000000"/>
                </a:solidFill>
                <a:latin typeface="Times New Roman"/>
                <a:ea typeface="Times New Roman"/>
                <a:cs typeface="Times New Roman"/>
              </a:rPr>
              <a:t>inorganic</a:t>
            </a:r>
            <a:r>
              <a:rPr lang="en-US" altLang="zh-CN" sz="1900" b="1" spc="9" dirty="0">
                <a:solidFill>
                  <a:srgbClr val="000000"/>
                </a:solidFill>
                <a:latin typeface="Times New Roman"/>
                <a:ea typeface="Times New Roman"/>
                <a:cs typeface="Times New Roman"/>
              </a:rPr>
              <a:t> </a:t>
            </a:r>
            <a:r>
              <a:rPr lang="en-US" altLang="zh-CN" sz="1900" b="1" spc="-2" dirty="0">
                <a:solidFill>
                  <a:srgbClr val="000000"/>
                </a:solidFill>
                <a:latin typeface="Times New Roman"/>
                <a:ea typeface="Times New Roman"/>
                <a:cs typeface="Times New Roman"/>
              </a:rPr>
              <a:t>compounds</a:t>
            </a:r>
            <a:r>
              <a:rPr lang="en-US" altLang="zh-CN" sz="1900" spc="0" dirty="0">
                <a:solidFill>
                  <a:srgbClr val="000000"/>
                </a:solidFill>
                <a:latin typeface="Times New Roman"/>
                <a:ea typeface="Times New Roman"/>
                <a:cs typeface="Times New Roman"/>
              </a:rPr>
              <a:t>.</a:t>
            </a:r>
            <a:r>
              <a:rPr lang="en-US" altLang="zh-CN" sz="1900" spc="475" dirty="0">
                <a:solidFill>
                  <a:srgbClr val="000000"/>
                </a:solidFill>
                <a:latin typeface="Times New Roman"/>
                <a:ea typeface="Times New Roman"/>
                <a:cs typeface="Times New Roman"/>
              </a:rPr>
              <a:t> </a:t>
            </a:r>
            <a:endParaRPr lang="en-US" altLang="zh-CN" sz="1900" spc="475" dirty="0" smtClean="0">
              <a:solidFill>
                <a:srgbClr val="000000"/>
              </a:solidFill>
              <a:latin typeface="Times New Roman"/>
              <a:ea typeface="Times New Roman"/>
              <a:cs typeface="Times New Roman"/>
            </a:endParaRPr>
          </a:p>
          <a:p>
            <a:pPr algn="l" rtl="0">
              <a:lnSpc>
                <a:spcPts val="2311"/>
              </a:lnSpc>
            </a:pPr>
            <a:r>
              <a:rPr lang="en-US" altLang="zh-CN" sz="1900" spc="184" dirty="0" smtClean="0">
                <a:solidFill>
                  <a:srgbClr val="000000"/>
                </a:solidFill>
                <a:latin typeface="Wingdings"/>
                <a:ea typeface="Wingdings"/>
                <a:cs typeface="Wingdings"/>
              </a:rPr>
              <a:t></a:t>
            </a:r>
            <a:r>
              <a:rPr lang="en-US" altLang="zh-CN" sz="1900" spc="-409" dirty="0" smtClean="0">
                <a:solidFill>
                  <a:srgbClr val="000000"/>
                </a:solidFill>
                <a:latin typeface="Wingdings"/>
                <a:ea typeface="Wingdings"/>
                <a:cs typeface="Wingdings"/>
              </a:rPr>
              <a:t> </a:t>
            </a:r>
            <a:r>
              <a:rPr lang="en-US" altLang="zh-CN" sz="1900" spc="-1" dirty="0">
                <a:solidFill>
                  <a:srgbClr val="000000"/>
                </a:solidFill>
                <a:latin typeface="Times New Roman"/>
                <a:ea typeface="Times New Roman"/>
                <a:cs typeface="Times New Roman"/>
              </a:rPr>
              <a:t>Biological</a:t>
            </a:r>
            <a:r>
              <a:rPr lang="en-US" altLang="zh-CN" sz="1900" spc="693" dirty="0">
                <a:solidFill>
                  <a:srgbClr val="000000"/>
                </a:solidFill>
                <a:latin typeface="Times New Roman"/>
                <a:ea typeface="Times New Roman"/>
                <a:cs typeface="Times New Roman"/>
              </a:rPr>
              <a:t> </a:t>
            </a:r>
            <a:r>
              <a:rPr lang="en-US" altLang="zh-CN" sz="1900" spc="-5" dirty="0">
                <a:solidFill>
                  <a:srgbClr val="000000"/>
                </a:solidFill>
                <a:latin typeface="Times New Roman"/>
                <a:ea typeface="Times New Roman"/>
                <a:cs typeface="Times New Roman"/>
              </a:rPr>
              <a:t>treatment</a:t>
            </a:r>
            <a:r>
              <a:rPr lang="en-US" altLang="zh-CN" sz="1900" spc="715" dirty="0">
                <a:solidFill>
                  <a:srgbClr val="000000"/>
                </a:solidFill>
                <a:latin typeface="Times New Roman"/>
                <a:ea typeface="Times New Roman"/>
                <a:cs typeface="Times New Roman"/>
              </a:rPr>
              <a:t> </a:t>
            </a:r>
            <a:r>
              <a:rPr lang="en-US" altLang="zh-CN" sz="1900" spc="-1" dirty="0">
                <a:solidFill>
                  <a:srgbClr val="000000"/>
                </a:solidFill>
                <a:latin typeface="Times New Roman"/>
                <a:ea typeface="Times New Roman"/>
                <a:cs typeface="Times New Roman"/>
              </a:rPr>
              <a:t>process</a:t>
            </a:r>
            <a:r>
              <a:rPr lang="en-US" altLang="zh-CN" sz="1900" spc="722" dirty="0">
                <a:solidFill>
                  <a:srgbClr val="000000"/>
                </a:solidFill>
                <a:latin typeface="Times New Roman"/>
                <a:ea typeface="Times New Roman"/>
                <a:cs typeface="Times New Roman"/>
              </a:rPr>
              <a:t> </a:t>
            </a:r>
            <a:r>
              <a:rPr lang="en-US" altLang="zh-CN" sz="1900" spc="-3" dirty="0">
                <a:solidFill>
                  <a:srgbClr val="000000"/>
                </a:solidFill>
                <a:latin typeface="Times New Roman"/>
                <a:ea typeface="Times New Roman"/>
                <a:cs typeface="Times New Roman"/>
              </a:rPr>
              <a:t>can</a:t>
            </a:r>
            <a:r>
              <a:rPr lang="en-US" altLang="zh-CN" sz="1900" spc="715" dirty="0">
                <a:solidFill>
                  <a:srgbClr val="000000"/>
                </a:solidFill>
                <a:latin typeface="Times New Roman"/>
                <a:ea typeface="Times New Roman"/>
                <a:cs typeface="Times New Roman"/>
              </a:rPr>
              <a:t> </a:t>
            </a:r>
            <a:r>
              <a:rPr lang="en-US" altLang="zh-CN" sz="1900" spc="-4" dirty="0">
                <a:solidFill>
                  <a:srgbClr val="000000"/>
                </a:solidFill>
                <a:latin typeface="Times New Roman"/>
                <a:ea typeface="Times New Roman"/>
                <a:cs typeface="Times New Roman"/>
              </a:rPr>
              <a:t>take</a:t>
            </a:r>
            <a:r>
              <a:rPr lang="en-US" altLang="zh-CN" sz="1900" spc="709" dirty="0">
                <a:solidFill>
                  <a:srgbClr val="000000"/>
                </a:solidFill>
                <a:latin typeface="Times New Roman"/>
                <a:ea typeface="Times New Roman"/>
                <a:cs typeface="Times New Roman"/>
              </a:rPr>
              <a:t> </a:t>
            </a:r>
            <a:r>
              <a:rPr lang="en-US" altLang="zh-CN" sz="1900" spc="-6" dirty="0">
                <a:solidFill>
                  <a:srgbClr val="000000"/>
                </a:solidFill>
                <a:latin typeface="Times New Roman"/>
                <a:ea typeface="Times New Roman"/>
                <a:cs typeface="Times New Roman"/>
              </a:rPr>
              <a:t>many</a:t>
            </a:r>
            <a:r>
              <a:rPr lang="en-US" altLang="zh-CN" sz="1900" spc="728" dirty="0">
                <a:solidFill>
                  <a:srgbClr val="000000"/>
                </a:solidFill>
                <a:latin typeface="Times New Roman"/>
                <a:ea typeface="Times New Roman"/>
                <a:cs typeface="Times New Roman"/>
              </a:rPr>
              <a:t> </a:t>
            </a:r>
            <a:r>
              <a:rPr lang="en-US" altLang="zh-CN" sz="1900" spc="-3" dirty="0">
                <a:solidFill>
                  <a:srgbClr val="000000"/>
                </a:solidFill>
                <a:latin typeface="Times New Roman"/>
                <a:ea typeface="Times New Roman"/>
                <a:cs typeface="Times New Roman"/>
              </a:rPr>
              <a:t>forms</a:t>
            </a:r>
            <a:r>
              <a:rPr lang="en-US" altLang="zh-CN" sz="1900" spc="714"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but</a:t>
            </a:r>
            <a:r>
              <a:rPr lang="en-US" altLang="zh-CN" sz="1900" spc="709"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all</a:t>
            </a:r>
            <a:r>
              <a:rPr lang="en-US" altLang="zh-CN" sz="1900" spc="698"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are</a:t>
            </a:r>
            <a:r>
              <a:rPr lang="en-US" altLang="zh-CN" sz="1900" spc="712" dirty="0">
                <a:solidFill>
                  <a:srgbClr val="000000"/>
                </a:solidFill>
                <a:latin typeface="Times New Roman"/>
                <a:ea typeface="Times New Roman"/>
                <a:cs typeface="Times New Roman"/>
              </a:rPr>
              <a:t> </a:t>
            </a:r>
            <a:r>
              <a:rPr lang="en-US" altLang="zh-CN" sz="1900" spc="-3" dirty="0">
                <a:solidFill>
                  <a:srgbClr val="000000"/>
                </a:solidFill>
                <a:latin typeface="Times New Roman"/>
                <a:ea typeface="Times New Roman"/>
                <a:cs typeface="Times New Roman"/>
              </a:rPr>
              <a:t>based</a:t>
            </a:r>
            <a:r>
              <a:rPr lang="en-US" altLang="zh-CN" sz="1900" spc="698"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around</a:t>
            </a:r>
            <a:endParaRPr lang="en-US" altLang="zh-CN" sz="1900" dirty="0">
              <a:latin typeface="Times New Roman"/>
              <a:ea typeface="Times New Roman"/>
              <a:cs typeface="Times New Roman"/>
            </a:endParaRPr>
          </a:p>
        </p:txBody>
      </p:sp>
      <p:sp>
        <p:nvSpPr>
          <p:cNvPr id="92" name="Text Box92"/>
          <p:cNvSpPr txBox="1"/>
          <p:nvPr/>
        </p:nvSpPr>
        <p:spPr>
          <a:xfrm>
            <a:off x="586740" y="2485093"/>
            <a:ext cx="3258185" cy="266557"/>
          </a:xfrm>
          <a:prstGeom prst="rect">
            <a:avLst/>
          </a:prstGeom>
        </p:spPr>
        <p:txBody>
          <a:bodyPr wrap="square" lIns="0" tIns="0" rIns="0" rtlCol="0">
            <a:spAutoFit/>
          </a:bodyPr>
          <a:lstStyle/>
          <a:p>
            <a:pPr algn="l">
              <a:lnSpc>
                <a:spcPts val="0"/>
              </a:lnSpc>
            </a:pPr>
            <a:endParaRPr/>
          </a:p>
          <a:p>
            <a:pPr algn="l" rtl="0">
              <a:lnSpc>
                <a:spcPts val="2099"/>
              </a:lnSpc>
            </a:pPr>
            <a:r>
              <a:rPr lang="en-US" altLang="zh-CN" sz="1900" spc="-7" dirty="0">
                <a:solidFill>
                  <a:srgbClr val="000000"/>
                </a:solidFill>
                <a:latin typeface="Times New Roman"/>
                <a:ea typeface="Times New Roman"/>
                <a:cs typeface="Times New Roman"/>
              </a:rPr>
              <a:t>microorganisms,</a:t>
            </a:r>
            <a:r>
              <a:rPr lang="en-US" altLang="zh-CN" sz="1900" spc="55" dirty="0">
                <a:solidFill>
                  <a:srgbClr val="000000"/>
                </a:solidFill>
                <a:latin typeface="Times New Roman"/>
                <a:ea typeface="Times New Roman"/>
                <a:cs typeface="Times New Roman"/>
              </a:rPr>
              <a:t> </a:t>
            </a:r>
            <a:r>
              <a:rPr lang="en-US" altLang="zh-CN" sz="1900" spc="-5" dirty="0">
                <a:solidFill>
                  <a:srgbClr val="000000"/>
                </a:solidFill>
                <a:latin typeface="Times New Roman"/>
                <a:ea typeface="Times New Roman"/>
                <a:cs typeface="Times New Roman"/>
              </a:rPr>
              <a:t>mainly</a:t>
            </a:r>
            <a:r>
              <a:rPr lang="en-US" altLang="zh-CN" sz="1900" spc="17" dirty="0">
                <a:solidFill>
                  <a:srgbClr val="000000"/>
                </a:solidFill>
                <a:latin typeface="Times New Roman"/>
                <a:ea typeface="Times New Roman"/>
                <a:cs typeface="Times New Roman"/>
              </a:rPr>
              <a:t> </a:t>
            </a:r>
            <a:r>
              <a:rPr lang="en-US" altLang="zh-CN" sz="1900" spc="-1" dirty="0">
                <a:solidFill>
                  <a:srgbClr val="000000"/>
                </a:solidFill>
                <a:latin typeface="Times New Roman"/>
                <a:ea typeface="Times New Roman"/>
                <a:cs typeface="Times New Roman"/>
              </a:rPr>
              <a:t>bacteria</a:t>
            </a:r>
            <a:r>
              <a:rPr lang="en-US" altLang="zh-CN" sz="1900" b="1" spc="0" dirty="0">
                <a:solidFill>
                  <a:srgbClr val="000000"/>
                </a:solidFill>
                <a:latin typeface="Times New Roman"/>
                <a:ea typeface="Times New Roman"/>
                <a:cs typeface="Times New Roman"/>
              </a:rPr>
              <a:t>.</a:t>
            </a:r>
            <a:endParaRPr lang="en-US" altLang="zh-CN" sz="1900">
              <a:latin typeface="Times New Roman"/>
              <a:ea typeface="Times New Roman"/>
              <a:cs typeface="Times New Roman"/>
            </a:endParaRPr>
          </a:p>
        </p:txBody>
      </p:sp>
      <p:sp>
        <p:nvSpPr>
          <p:cNvPr id="93" name="Text Box93"/>
          <p:cNvSpPr txBox="1"/>
          <p:nvPr/>
        </p:nvSpPr>
        <p:spPr>
          <a:xfrm>
            <a:off x="243840" y="3122379"/>
            <a:ext cx="1880043" cy="266557"/>
          </a:xfrm>
          <a:prstGeom prst="rect">
            <a:avLst/>
          </a:prstGeom>
        </p:spPr>
        <p:txBody>
          <a:bodyPr wrap="square" lIns="0" tIns="0" rIns="0" rtlCol="0">
            <a:spAutoFit/>
          </a:bodyPr>
          <a:lstStyle/>
          <a:p>
            <a:pPr algn="l">
              <a:lnSpc>
                <a:spcPts val="0"/>
              </a:lnSpc>
            </a:pPr>
            <a:endParaRPr/>
          </a:p>
          <a:p>
            <a:pPr algn="l" rtl="0">
              <a:lnSpc>
                <a:spcPts val="2099"/>
              </a:lnSpc>
            </a:pPr>
            <a:r>
              <a:rPr lang="en-US" altLang="zh-CN" sz="1900" b="1" spc="-8" dirty="0">
                <a:solidFill>
                  <a:srgbClr val="0070C0"/>
                </a:solidFill>
                <a:latin typeface="Times New Roman"/>
                <a:ea typeface="Times New Roman"/>
                <a:cs typeface="Times New Roman"/>
              </a:rPr>
              <a:t>Aerobic</a:t>
            </a:r>
            <a:r>
              <a:rPr lang="en-US" altLang="zh-CN" sz="1900" b="1" spc="11" dirty="0">
                <a:solidFill>
                  <a:srgbClr val="0070C0"/>
                </a:solidFill>
                <a:latin typeface="Times New Roman"/>
                <a:ea typeface="Times New Roman"/>
                <a:cs typeface="Times New Roman"/>
              </a:rPr>
              <a:t> </a:t>
            </a:r>
            <a:r>
              <a:rPr lang="en-US" altLang="zh-CN" sz="1900" b="1" spc="-7" dirty="0">
                <a:solidFill>
                  <a:srgbClr val="0070C0"/>
                </a:solidFill>
                <a:latin typeface="Times New Roman"/>
                <a:ea typeface="Times New Roman"/>
                <a:cs typeface="Times New Roman"/>
              </a:rPr>
              <a:t>Processes</a:t>
            </a:r>
            <a:endParaRPr lang="en-US" altLang="zh-CN" sz="1900">
              <a:latin typeface="Times New Roman"/>
              <a:ea typeface="Times New Roman"/>
              <a:cs typeface="Times New Roman"/>
            </a:endParaRPr>
          </a:p>
        </p:txBody>
      </p:sp>
      <p:sp>
        <p:nvSpPr>
          <p:cNvPr id="94" name="Text Box94"/>
          <p:cNvSpPr txBox="1"/>
          <p:nvPr/>
        </p:nvSpPr>
        <p:spPr>
          <a:xfrm>
            <a:off x="243840" y="3438969"/>
            <a:ext cx="7209282" cy="268483"/>
          </a:xfrm>
          <a:prstGeom prst="rect">
            <a:avLst/>
          </a:prstGeom>
        </p:spPr>
        <p:txBody>
          <a:bodyPr wrap="square" lIns="0" tIns="0" rIns="0" rtlCol="0">
            <a:spAutoFit/>
          </a:bodyPr>
          <a:lstStyle/>
          <a:p>
            <a:pPr algn="l">
              <a:lnSpc>
                <a:spcPts val="0"/>
              </a:lnSpc>
            </a:pPr>
            <a:endParaRPr/>
          </a:p>
          <a:p>
            <a:pPr algn="l" rtl="0">
              <a:lnSpc>
                <a:spcPts val="2114"/>
              </a:lnSpc>
            </a:pPr>
            <a:r>
              <a:rPr lang="en-US" altLang="zh-CN" sz="1900" spc="184" dirty="0">
                <a:solidFill>
                  <a:srgbClr val="000000"/>
                </a:solidFill>
                <a:latin typeface="Wingdings"/>
                <a:ea typeface="Wingdings"/>
                <a:cs typeface="Wingdings"/>
              </a:rPr>
              <a:t></a:t>
            </a:r>
            <a:r>
              <a:rPr lang="en-US" altLang="zh-CN" sz="1900" spc="-889" dirty="0">
                <a:solidFill>
                  <a:srgbClr val="000000"/>
                </a:solidFill>
                <a:latin typeface="Wingdings"/>
                <a:ea typeface="Wingdings"/>
                <a:cs typeface="Wingdings"/>
              </a:rPr>
              <a:t> </a:t>
            </a:r>
            <a:r>
              <a:rPr lang="en-US" altLang="zh-CN" sz="1900" spc="-2" dirty="0">
                <a:solidFill>
                  <a:srgbClr val="000000"/>
                </a:solidFill>
                <a:latin typeface="Times New Roman"/>
                <a:ea typeface="Times New Roman"/>
                <a:cs typeface="Times New Roman"/>
              </a:rPr>
              <a:t>Aerobic</a:t>
            </a:r>
            <a:r>
              <a:rPr lang="en-US" altLang="zh-CN" sz="1900" spc="10" dirty="0">
                <a:solidFill>
                  <a:srgbClr val="000000"/>
                </a:solidFill>
                <a:latin typeface="Times New Roman"/>
                <a:ea typeface="Times New Roman"/>
                <a:cs typeface="Times New Roman"/>
              </a:rPr>
              <a:t> </a:t>
            </a:r>
            <a:r>
              <a:rPr lang="en-US" altLang="zh-CN" sz="1900" spc="-4" dirty="0">
                <a:solidFill>
                  <a:srgbClr val="000000"/>
                </a:solidFill>
                <a:latin typeface="Times New Roman"/>
                <a:ea typeface="Times New Roman"/>
                <a:cs typeface="Times New Roman"/>
              </a:rPr>
              <a:t>treatment</a:t>
            </a:r>
            <a:r>
              <a:rPr lang="en-US" altLang="zh-CN" sz="1900" spc="7" dirty="0">
                <a:solidFill>
                  <a:srgbClr val="000000"/>
                </a:solidFill>
                <a:latin typeface="Times New Roman"/>
                <a:ea typeface="Times New Roman"/>
                <a:cs typeface="Times New Roman"/>
              </a:rPr>
              <a:t> </a:t>
            </a:r>
            <a:r>
              <a:rPr lang="en-US" altLang="zh-CN" sz="1900" spc="-1" dirty="0">
                <a:solidFill>
                  <a:srgbClr val="000000"/>
                </a:solidFill>
                <a:latin typeface="Times New Roman"/>
                <a:ea typeface="Times New Roman"/>
                <a:cs typeface="Times New Roman"/>
              </a:rPr>
              <a:t>processes</a:t>
            </a:r>
            <a:r>
              <a:rPr lang="en-US" altLang="zh-CN" sz="1900"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take</a:t>
            </a:r>
            <a:r>
              <a:rPr lang="en-US" altLang="zh-CN" sz="1900" spc="-11" dirty="0">
                <a:solidFill>
                  <a:srgbClr val="000000"/>
                </a:solidFill>
                <a:latin typeface="Times New Roman"/>
                <a:ea typeface="Times New Roman"/>
                <a:cs typeface="Times New Roman"/>
              </a:rPr>
              <a:t> </a:t>
            </a:r>
            <a:r>
              <a:rPr lang="en-US" altLang="zh-CN" sz="1900" spc="-1" dirty="0">
                <a:solidFill>
                  <a:srgbClr val="000000"/>
                </a:solidFill>
                <a:latin typeface="Times New Roman"/>
                <a:ea typeface="Times New Roman"/>
                <a:cs typeface="Times New Roman"/>
              </a:rPr>
              <a:t>place</a:t>
            </a:r>
            <a:r>
              <a:rPr lang="en-US" altLang="zh-CN" sz="1900" spc="-12"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in</a:t>
            </a:r>
            <a:r>
              <a:rPr lang="en-US" altLang="zh-CN" sz="1900"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the</a:t>
            </a:r>
            <a:r>
              <a:rPr lang="en-US" altLang="zh-CN" sz="1900" spc="-9"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presence</a:t>
            </a:r>
            <a:r>
              <a:rPr lang="en-US" altLang="zh-CN" sz="1900"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of</a:t>
            </a:r>
            <a:r>
              <a:rPr lang="en-US" altLang="zh-CN" sz="1900"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air</a:t>
            </a:r>
            <a:r>
              <a:rPr lang="en-US" altLang="zh-CN" sz="1900" spc="8" dirty="0">
                <a:solidFill>
                  <a:srgbClr val="000000"/>
                </a:solidFill>
                <a:latin typeface="Times New Roman"/>
                <a:ea typeface="Times New Roman"/>
                <a:cs typeface="Times New Roman"/>
              </a:rPr>
              <a:t> </a:t>
            </a:r>
            <a:r>
              <a:rPr lang="en-US" altLang="zh-CN" sz="1900" spc="1" dirty="0">
                <a:solidFill>
                  <a:srgbClr val="000000"/>
                </a:solidFill>
                <a:latin typeface="Times New Roman"/>
                <a:ea typeface="Times New Roman"/>
                <a:cs typeface="Times New Roman"/>
              </a:rPr>
              <a:t>(oxygen).</a:t>
            </a:r>
            <a:endParaRPr lang="en-US" altLang="zh-CN" sz="1900">
              <a:latin typeface="Times New Roman"/>
              <a:ea typeface="Times New Roman"/>
              <a:cs typeface="Times New Roman"/>
            </a:endParaRPr>
          </a:p>
        </p:txBody>
      </p:sp>
      <p:sp>
        <p:nvSpPr>
          <p:cNvPr id="95" name="Text Box95"/>
          <p:cNvSpPr txBox="1"/>
          <p:nvPr/>
        </p:nvSpPr>
        <p:spPr>
          <a:xfrm>
            <a:off x="243840" y="3757485"/>
            <a:ext cx="8619744" cy="790072"/>
          </a:xfrm>
          <a:prstGeom prst="rect">
            <a:avLst/>
          </a:prstGeom>
        </p:spPr>
        <p:txBody>
          <a:bodyPr wrap="square" lIns="0" tIns="0" rIns="0" rtlCol="0">
            <a:spAutoFit/>
          </a:bodyPr>
          <a:lstStyle/>
          <a:p>
            <a:pPr algn="l">
              <a:lnSpc>
                <a:spcPts val="0"/>
              </a:lnSpc>
            </a:pPr>
            <a:endParaRPr/>
          </a:p>
          <a:p>
            <a:pPr marL="342900" indent="-342900" algn="just" rtl="0">
              <a:lnSpc>
                <a:spcPts val="2074"/>
              </a:lnSpc>
            </a:pPr>
            <a:r>
              <a:rPr lang="en-US" altLang="zh-CN" sz="1900" spc="184" dirty="0">
                <a:solidFill>
                  <a:srgbClr val="000000"/>
                </a:solidFill>
                <a:latin typeface="Wingdings"/>
                <a:ea typeface="Wingdings"/>
                <a:cs typeface="Wingdings"/>
              </a:rPr>
              <a:t></a:t>
            </a:r>
            <a:r>
              <a:rPr lang="en-US" altLang="zh-CN" sz="1900" spc="-889" dirty="0">
                <a:solidFill>
                  <a:srgbClr val="000000"/>
                </a:solidFill>
                <a:latin typeface="Wingdings"/>
                <a:ea typeface="Wingdings"/>
                <a:cs typeface="Wingdings"/>
              </a:rPr>
              <a:t> </a:t>
            </a:r>
            <a:r>
              <a:rPr lang="en-US" altLang="zh-CN" sz="1900" spc="-1" dirty="0">
                <a:solidFill>
                  <a:srgbClr val="000000"/>
                </a:solidFill>
                <a:latin typeface="Times New Roman"/>
                <a:ea typeface="Times New Roman"/>
                <a:cs typeface="Times New Roman"/>
              </a:rPr>
              <a:t>Utilizes</a:t>
            </a:r>
            <a:r>
              <a:rPr lang="en-US" altLang="zh-CN" sz="1900" spc="765"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those</a:t>
            </a:r>
            <a:r>
              <a:rPr lang="en-US" altLang="zh-CN" sz="1900" spc="780" dirty="0">
                <a:solidFill>
                  <a:srgbClr val="000000"/>
                </a:solidFill>
                <a:latin typeface="Times New Roman"/>
                <a:ea typeface="Times New Roman"/>
                <a:cs typeface="Times New Roman"/>
              </a:rPr>
              <a:t> </a:t>
            </a:r>
            <a:r>
              <a:rPr lang="en-US" altLang="zh-CN" sz="1900" spc="-5" dirty="0">
                <a:solidFill>
                  <a:srgbClr val="000000"/>
                </a:solidFill>
                <a:latin typeface="Times New Roman"/>
                <a:ea typeface="Times New Roman"/>
                <a:cs typeface="Times New Roman"/>
              </a:rPr>
              <a:t>microorganisms</a:t>
            </a:r>
            <a:r>
              <a:rPr lang="en-US" altLang="zh-CN" sz="1900" spc="760"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(aerobes),</a:t>
            </a:r>
            <a:r>
              <a:rPr lang="en-US" altLang="zh-CN" sz="1900" spc="781"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which</a:t>
            </a:r>
            <a:r>
              <a:rPr lang="en-US" altLang="zh-CN" sz="1900" spc="775"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use</a:t>
            </a:r>
            <a:r>
              <a:rPr lang="en-US" altLang="zh-CN" sz="1900" spc="778"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molecular/free</a:t>
            </a:r>
            <a:r>
              <a:rPr lang="en-US" altLang="zh-CN" sz="1900" spc="767"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oxygen</a:t>
            </a:r>
            <a:r>
              <a:rPr lang="en-US" altLang="zh-CN" sz="1900" spc="772"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to</a:t>
            </a:r>
            <a:r>
              <a:rPr lang="en-US" altLang="zh-CN" sz="1900" dirty="0">
                <a:solidFill>
                  <a:srgbClr val="000000"/>
                </a:solidFill>
                <a:latin typeface="Times New Roman"/>
                <a:ea typeface="Times New Roman"/>
                <a:cs typeface="Times New Roman"/>
              </a:rPr>
              <a:t> </a:t>
            </a:r>
            <a:r>
              <a:rPr lang="en-US" altLang="zh-CN" sz="1900" spc="-3" dirty="0">
                <a:solidFill>
                  <a:srgbClr val="000000"/>
                </a:solidFill>
                <a:latin typeface="Times New Roman"/>
                <a:ea typeface="Times New Roman"/>
                <a:cs typeface="Times New Roman"/>
              </a:rPr>
              <a:t>assimilate</a:t>
            </a:r>
            <a:r>
              <a:rPr lang="en-US" altLang="zh-CN" sz="1900" spc="383" dirty="0">
                <a:solidFill>
                  <a:srgbClr val="000000"/>
                </a:solidFill>
                <a:latin typeface="Times New Roman"/>
                <a:ea typeface="Times New Roman"/>
                <a:cs typeface="Times New Roman"/>
              </a:rPr>
              <a:t> </a:t>
            </a:r>
            <a:r>
              <a:rPr lang="en-US" altLang="zh-CN" sz="1900" spc="-5" dirty="0">
                <a:solidFill>
                  <a:srgbClr val="000000"/>
                </a:solidFill>
                <a:latin typeface="Times New Roman"/>
                <a:ea typeface="Times New Roman"/>
                <a:cs typeface="Times New Roman"/>
              </a:rPr>
              <a:t>organic</a:t>
            </a:r>
            <a:r>
              <a:rPr lang="en-US" altLang="zh-CN" sz="1900" spc="382" dirty="0">
                <a:solidFill>
                  <a:srgbClr val="000000"/>
                </a:solidFill>
                <a:latin typeface="Times New Roman"/>
                <a:ea typeface="Times New Roman"/>
                <a:cs typeface="Times New Roman"/>
              </a:rPr>
              <a:t> </a:t>
            </a:r>
            <a:r>
              <a:rPr lang="en-US" altLang="zh-CN" sz="1900" spc="-3" dirty="0">
                <a:solidFill>
                  <a:srgbClr val="000000"/>
                </a:solidFill>
                <a:latin typeface="Times New Roman"/>
                <a:ea typeface="Times New Roman"/>
                <a:cs typeface="Times New Roman"/>
              </a:rPr>
              <a:t>impurities</a:t>
            </a:r>
            <a:r>
              <a:rPr lang="en-US" altLang="zh-CN" sz="1900" spc="382"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i.e.</a:t>
            </a:r>
            <a:r>
              <a:rPr lang="en-US" altLang="zh-CN" sz="1900" spc="384"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convert</a:t>
            </a:r>
            <a:r>
              <a:rPr lang="en-US" altLang="zh-CN" sz="1900" spc="382" dirty="0">
                <a:solidFill>
                  <a:srgbClr val="000000"/>
                </a:solidFill>
                <a:latin typeface="Times New Roman"/>
                <a:ea typeface="Times New Roman"/>
                <a:cs typeface="Times New Roman"/>
              </a:rPr>
              <a:t> </a:t>
            </a:r>
            <a:r>
              <a:rPr lang="en-US" altLang="zh-CN" sz="1900" spc="-4" dirty="0">
                <a:solidFill>
                  <a:srgbClr val="000000"/>
                </a:solidFill>
                <a:latin typeface="Times New Roman"/>
                <a:ea typeface="Times New Roman"/>
                <a:cs typeface="Times New Roman"/>
              </a:rPr>
              <a:t>them</a:t>
            </a:r>
            <a:r>
              <a:rPr lang="en-US" altLang="zh-CN" sz="1900" spc="362"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in</a:t>
            </a:r>
            <a:r>
              <a:rPr lang="en-US" altLang="zh-CN" sz="1900" spc="390"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to</a:t>
            </a:r>
            <a:r>
              <a:rPr lang="en-US" altLang="zh-CN" sz="1900" spc="387" dirty="0">
                <a:solidFill>
                  <a:srgbClr val="000000"/>
                </a:solidFill>
                <a:latin typeface="Times New Roman"/>
                <a:ea typeface="Times New Roman"/>
                <a:cs typeface="Times New Roman"/>
              </a:rPr>
              <a:t> </a:t>
            </a:r>
            <a:r>
              <a:rPr lang="en-US" altLang="zh-CN" sz="1900" b="1" spc="0" dirty="0">
                <a:solidFill>
                  <a:srgbClr val="000000"/>
                </a:solidFill>
                <a:latin typeface="Times New Roman"/>
                <a:ea typeface="Times New Roman"/>
                <a:cs typeface="Times New Roman"/>
              </a:rPr>
              <a:t>carbon</a:t>
            </a:r>
            <a:r>
              <a:rPr lang="en-US" altLang="zh-CN" sz="1900" b="1" spc="389" dirty="0">
                <a:solidFill>
                  <a:srgbClr val="000000"/>
                </a:solidFill>
                <a:latin typeface="Times New Roman"/>
                <a:ea typeface="Times New Roman"/>
                <a:cs typeface="Times New Roman"/>
              </a:rPr>
              <a:t> </a:t>
            </a:r>
            <a:r>
              <a:rPr lang="en-US" altLang="zh-CN" sz="1900" b="1" spc="-1" dirty="0">
                <a:solidFill>
                  <a:srgbClr val="000000"/>
                </a:solidFill>
                <a:latin typeface="Times New Roman"/>
                <a:ea typeface="Times New Roman"/>
                <a:cs typeface="Times New Roman"/>
              </a:rPr>
              <a:t>dioxide,</a:t>
            </a:r>
            <a:r>
              <a:rPr lang="en-US" altLang="zh-CN" sz="1900" b="1" spc="396" dirty="0">
                <a:solidFill>
                  <a:srgbClr val="000000"/>
                </a:solidFill>
                <a:latin typeface="Times New Roman"/>
                <a:ea typeface="Times New Roman"/>
                <a:cs typeface="Times New Roman"/>
              </a:rPr>
              <a:t> </a:t>
            </a:r>
            <a:r>
              <a:rPr lang="en-US" altLang="zh-CN" sz="1900" b="1" spc="0" dirty="0">
                <a:solidFill>
                  <a:srgbClr val="000000"/>
                </a:solidFill>
                <a:latin typeface="Times New Roman"/>
                <a:ea typeface="Times New Roman"/>
                <a:cs typeface="Times New Roman"/>
              </a:rPr>
              <a:t>water</a:t>
            </a:r>
            <a:r>
              <a:rPr lang="en-US" altLang="zh-CN" sz="1900" b="1" spc="356" dirty="0">
                <a:solidFill>
                  <a:srgbClr val="000000"/>
                </a:solidFill>
                <a:latin typeface="Times New Roman"/>
                <a:ea typeface="Times New Roman"/>
                <a:cs typeface="Times New Roman"/>
              </a:rPr>
              <a:t> </a:t>
            </a:r>
            <a:r>
              <a:rPr lang="en-US" altLang="zh-CN" sz="1900" b="1" spc="0" dirty="0">
                <a:solidFill>
                  <a:srgbClr val="000000"/>
                </a:solidFill>
                <a:latin typeface="Times New Roman"/>
                <a:ea typeface="Times New Roman"/>
                <a:cs typeface="Times New Roman"/>
              </a:rPr>
              <a:t>and</a:t>
            </a:r>
            <a:r>
              <a:rPr lang="en-US" altLang="zh-CN" sz="1900" b="1" dirty="0">
                <a:solidFill>
                  <a:srgbClr val="000000"/>
                </a:solidFill>
                <a:latin typeface="Times New Roman"/>
                <a:ea typeface="Times New Roman"/>
                <a:cs typeface="Times New Roman"/>
              </a:rPr>
              <a:t> </a:t>
            </a:r>
            <a:r>
              <a:rPr lang="en-US" altLang="zh-CN" sz="1900" b="1" spc="-2" dirty="0">
                <a:solidFill>
                  <a:srgbClr val="000000"/>
                </a:solidFill>
                <a:latin typeface="Times New Roman"/>
                <a:ea typeface="Times New Roman"/>
                <a:cs typeface="Times New Roman"/>
              </a:rPr>
              <a:t>biomass.</a:t>
            </a:r>
            <a:endParaRPr lang="en-US" altLang="zh-CN" sz="1900">
              <a:latin typeface="Times New Roman"/>
              <a:ea typeface="Times New Roman"/>
              <a:cs typeface="Times New Roman"/>
            </a:endParaRPr>
          </a:p>
        </p:txBody>
      </p:sp>
      <p:sp>
        <p:nvSpPr>
          <p:cNvPr id="96" name="Text Box96"/>
          <p:cNvSpPr txBox="1"/>
          <p:nvPr/>
        </p:nvSpPr>
        <p:spPr>
          <a:xfrm>
            <a:off x="243840" y="4918033"/>
            <a:ext cx="2136024" cy="266556"/>
          </a:xfrm>
          <a:prstGeom prst="rect">
            <a:avLst/>
          </a:prstGeom>
        </p:spPr>
        <p:txBody>
          <a:bodyPr wrap="square" lIns="0" tIns="0" rIns="0" rtlCol="0">
            <a:spAutoFit/>
          </a:bodyPr>
          <a:lstStyle/>
          <a:p>
            <a:pPr algn="l">
              <a:lnSpc>
                <a:spcPts val="0"/>
              </a:lnSpc>
            </a:pPr>
            <a:endParaRPr/>
          </a:p>
          <a:p>
            <a:pPr algn="l" rtl="0">
              <a:lnSpc>
                <a:spcPts val="2099"/>
              </a:lnSpc>
            </a:pPr>
            <a:r>
              <a:rPr lang="en-US" altLang="zh-CN" sz="1900" b="1" spc="-6" dirty="0">
                <a:solidFill>
                  <a:srgbClr val="0070C0"/>
                </a:solidFill>
                <a:latin typeface="Times New Roman"/>
                <a:ea typeface="Times New Roman"/>
                <a:cs typeface="Times New Roman"/>
              </a:rPr>
              <a:t>Anaerobic</a:t>
            </a:r>
            <a:r>
              <a:rPr lang="en-US" altLang="zh-CN" sz="1900" b="1" spc="18" dirty="0">
                <a:solidFill>
                  <a:srgbClr val="0070C0"/>
                </a:solidFill>
                <a:latin typeface="Times New Roman"/>
                <a:ea typeface="Times New Roman"/>
                <a:cs typeface="Times New Roman"/>
              </a:rPr>
              <a:t> </a:t>
            </a:r>
            <a:r>
              <a:rPr lang="en-US" altLang="zh-CN" sz="1900" b="1" spc="-7" dirty="0">
                <a:solidFill>
                  <a:srgbClr val="0070C0"/>
                </a:solidFill>
                <a:latin typeface="Times New Roman"/>
                <a:ea typeface="Times New Roman"/>
                <a:cs typeface="Times New Roman"/>
              </a:rPr>
              <a:t>Processes</a:t>
            </a:r>
            <a:endParaRPr lang="en-US" altLang="zh-CN" sz="1900">
              <a:latin typeface="Times New Roman"/>
              <a:ea typeface="Times New Roman"/>
              <a:cs typeface="Times New Roman"/>
            </a:endParaRPr>
          </a:p>
        </p:txBody>
      </p:sp>
      <p:sp>
        <p:nvSpPr>
          <p:cNvPr id="97" name="Text Box97"/>
          <p:cNvSpPr txBox="1"/>
          <p:nvPr/>
        </p:nvSpPr>
        <p:spPr>
          <a:xfrm>
            <a:off x="243840" y="5234622"/>
            <a:ext cx="7811262" cy="268483"/>
          </a:xfrm>
          <a:prstGeom prst="rect">
            <a:avLst/>
          </a:prstGeom>
        </p:spPr>
        <p:txBody>
          <a:bodyPr wrap="square" lIns="0" tIns="0" rIns="0" rtlCol="0">
            <a:spAutoFit/>
          </a:bodyPr>
          <a:lstStyle/>
          <a:p>
            <a:pPr algn="l">
              <a:lnSpc>
                <a:spcPts val="0"/>
              </a:lnSpc>
            </a:pPr>
            <a:endParaRPr/>
          </a:p>
          <a:p>
            <a:pPr algn="l" rtl="0">
              <a:lnSpc>
                <a:spcPts val="2114"/>
              </a:lnSpc>
            </a:pPr>
            <a:r>
              <a:rPr lang="en-US" altLang="zh-CN" sz="1900" spc="184" dirty="0">
                <a:solidFill>
                  <a:srgbClr val="000000"/>
                </a:solidFill>
                <a:latin typeface="Wingdings"/>
                <a:ea typeface="Wingdings"/>
                <a:cs typeface="Wingdings"/>
              </a:rPr>
              <a:t></a:t>
            </a:r>
            <a:r>
              <a:rPr lang="en-US" altLang="zh-CN" sz="1900" spc="-889" dirty="0">
                <a:solidFill>
                  <a:srgbClr val="000000"/>
                </a:solidFill>
                <a:latin typeface="Wingdings"/>
                <a:ea typeface="Wingdings"/>
                <a:cs typeface="Wingdings"/>
              </a:rPr>
              <a:t> </a:t>
            </a:r>
            <a:r>
              <a:rPr lang="en-US" altLang="zh-CN" sz="1900" spc="-2" dirty="0">
                <a:solidFill>
                  <a:srgbClr val="000000"/>
                </a:solidFill>
                <a:latin typeface="Times New Roman"/>
                <a:ea typeface="Times New Roman"/>
                <a:cs typeface="Times New Roman"/>
              </a:rPr>
              <a:t>The</a:t>
            </a:r>
            <a:r>
              <a:rPr lang="en-US" altLang="zh-CN" sz="1900"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anaerobic</a:t>
            </a:r>
            <a:r>
              <a:rPr lang="en-US" altLang="zh-CN" sz="1900" spc="6" dirty="0">
                <a:solidFill>
                  <a:srgbClr val="000000"/>
                </a:solidFill>
                <a:latin typeface="Times New Roman"/>
                <a:ea typeface="Times New Roman"/>
                <a:cs typeface="Times New Roman"/>
              </a:rPr>
              <a:t> </a:t>
            </a:r>
            <a:r>
              <a:rPr lang="en-US" altLang="zh-CN" sz="1900" spc="-4" dirty="0">
                <a:solidFill>
                  <a:srgbClr val="000000"/>
                </a:solidFill>
                <a:latin typeface="Times New Roman"/>
                <a:ea typeface="Times New Roman"/>
                <a:cs typeface="Times New Roman"/>
              </a:rPr>
              <a:t>treatment</a:t>
            </a:r>
            <a:r>
              <a:rPr lang="en-US" altLang="zh-CN" sz="1900" spc="10" dirty="0">
                <a:solidFill>
                  <a:srgbClr val="000000"/>
                </a:solidFill>
                <a:latin typeface="Times New Roman"/>
                <a:ea typeface="Times New Roman"/>
                <a:cs typeface="Times New Roman"/>
              </a:rPr>
              <a:t> </a:t>
            </a:r>
            <a:r>
              <a:rPr lang="en-US" altLang="zh-CN" sz="1900" spc="-3" dirty="0">
                <a:solidFill>
                  <a:srgbClr val="000000"/>
                </a:solidFill>
                <a:latin typeface="Times New Roman"/>
                <a:ea typeface="Times New Roman"/>
                <a:cs typeface="Times New Roman"/>
              </a:rPr>
              <a:t>processes</a:t>
            </a:r>
            <a:r>
              <a:rPr lang="en-US" altLang="zh-CN" sz="1900" spc="11"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take</a:t>
            </a:r>
            <a:r>
              <a:rPr lang="en-US" altLang="zh-CN" sz="1900" spc="-13" dirty="0">
                <a:solidFill>
                  <a:srgbClr val="000000"/>
                </a:solidFill>
                <a:latin typeface="Times New Roman"/>
                <a:ea typeface="Times New Roman"/>
                <a:cs typeface="Times New Roman"/>
              </a:rPr>
              <a:t> </a:t>
            </a:r>
            <a:r>
              <a:rPr lang="en-US" altLang="zh-CN" sz="1900" spc="-1" dirty="0">
                <a:solidFill>
                  <a:srgbClr val="000000"/>
                </a:solidFill>
                <a:latin typeface="Times New Roman"/>
                <a:ea typeface="Times New Roman"/>
                <a:cs typeface="Times New Roman"/>
              </a:rPr>
              <a:t>place</a:t>
            </a:r>
            <a:r>
              <a:rPr lang="en-US" altLang="zh-CN" sz="1900" spc="-14"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in</a:t>
            </a:r>
            <a:r>
              <a:rPr lang="en-US" altLang="zh-CN" sz="1900" spc="-9"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the</a:t>
            </a:r>
            <a:r>
              <a:rPr lang="en-US" altLang="zh-CN" sz="1900" dirty="0">
                <a:solidFill>
                  <a:srgbClr val="000000"/>
                </a:solidFill>
                <a:latin typeface="Times New Roman"/>
                <a:ea typeface="Times New Roman"/>
                <a:cs typeface="Times New Roman"/>
              </a:rPr>
              <a:t> </a:t>
            </a:r>
            <a:r>
              <a:rPr lang="en-US" altLang="zh-CN" sz="1900" b="1" spc="-1" dirty="0">
                <a:solidFill>
                  <a:srgbClr val="000000"/>
                </a:solidFill>
                <a:latin typeface="Times New Roman"/>
                <a:ea typeface="Times New Roman"/>
                <a:cs typeface="Times New Roman"/>
              </a:rPr>
              <a:t>absence</a:t>
            </a:r>
            <a:r>
              <a:rPr lang="en-US" altLang="zh-CN" sz="1900" b="1" spc="-6" dirty="0">
                <a:solidFill>
                  <a:srgbClr val="000000"/>
                </a:solidFill>
                <a:latin typeface="Times New Roman"/>
                <a:ea typeface="Times New Roman"/>
                <a:cs typeface="Times New Roman"/>
              </a:rPr>
              <a:t> </a:t>
            </a:r>
            <a:r>
              <a:rPr lang="en-US" altLang="zh-CN" sz="1900" b="1" spc="0" dirty="0">
                <a:solidFill>
                  <a:srgbClr val="000000"/>
                </a:solidFill>
                <a:latin typeface="Times New Roman"/>
                <a:ea typeface="Times New Roman"/>
                <a:cs typeface="Times New Roman"/>
              </a:rPr>
              <a:t>of</a:t>
            </a:r>
            <a:r>
              <a:rPr lang="en-US" altLang="zh-CN" sz="1900" b="1" spc="6" dirty="0">
                <a:solidFill>
                  <a:srgbClr val="000000"/>
                </a:solidFill>
                <a:latin typeface="Times New Roman"/>
                <a:ea typeface="Times New Roman"/>
                <a:cs typeface="Times New Roman"/>
              </a:rPr>
              <a:t> </a:t>
            </a:r>
            <a:r>
              <a:rPr lang="en-US" altLang="zh-CN" sz="1900" b="1" spc="0" dirty="0">
                <a:solidFill>
                  <a:srgbClr val="000000"/>
                </a:solidFill>
                <a:latin typeface="Times New Roman"/>
                <a:ea typeface="Times New Roman"/>
                <a:cs typeface="Times New Roman"/>
              </a:rPr>
              <a:t>air</a:t>
            </a:r>
            <a:r>
              <a:rPr lang="en-US" altLang="zh-CN" sz="1900" b="1" spc="-48" dirty="0">
                <a:solidFill>
                  <a:srgbClr val="000000"/>
                </a:solidFill>
                <a:latin typeface="Times New Roman"/>
                <a:ea typeface="Times New Roman"/>
                <a:cs typeface="Times New Roman"/>
              </a:rPr>
              <a:t> </a:t>
            </a:r>
            <a:r>
              <a:rPr lang="en-US" altLang="zh-CN" sz="1900" b="1" spc="0" dirty="0">
                <a:solidFill>
                  <a:srgbClr val="000000"/>
                </a:solidFill>
                <a:latin typeface="Times New Roman"/>
                <a:ea typeface="Times New Roman"/>
                <a:cs typeface="Times New Roman"/>
              </a:rPr>
              <a:t>(oxygen).</a:t>
            </a:r>
            <a:endParaRPr lang="en-US" altLang="zh-CN" sz="1900">
              <a:latin typeface="Times New Roman"/>
              <a:ea typeface="Times New Roman"/>
              <a:cs typeface="Times New Roman"/>
            </a:endParaRPr>
          </a:p>
        </p:txBody>
      </p:sp>
      <p:sp>
        <p:nvSpPr>
          <p:cNvPr id="98" name="Text Box98"/>
          <p:cNvSpPr txBox="1"/>
          <p:nvPr/>
        </p:nvSpPr>
        <p:spPr>
          <a:xfrm>
            <a:off x="243840" y="5553392"/>
            <a:ext cx="8619128" cy="529087"/>
          </a:xfrm>
          <a:prstGeom prst="rect">
            <a:avLst/>
          </a:prstGeom>
        </p:spPr>
        <p:txBody>
          <a:bodyPr wrap="square" lIns="0" tIns="0" rIns="0" rtlCol="0">
            <a:spAutoFit/>
          </a:bodyPr>
          <a:lstStyle/>
          <a:p>
            <a:pPr algn="l">
              <a:lnSpc>
                <a:spcPts val="0"/>
              </a:lnSpc>
            </a:pPr>
            <a:endParaRPr/>
          </a:p>
          <a:p>
            <a:pPr marL="342900" indent="-342900" algn="l" rtl="0">
              <a:lnSpc>
                <a:spcPts val="2083"/>
              </a:lnSpc>
            </a:pPr>
            <a:r>
              <a:rPr lang="en-US" altLang="zh-CN" sz="1900" spc="184" dirty="0">
                <a:solidFill>
                  <a:srgbClr val="000000"/>
                </a:solidFill>
                <a:latin typeface="Wingdings"/>
                <a:ea typeface="Wingdings"/>
                <a:cs typeface="Wingdings"/>
              </a:rPr>
              <a:t></a:t>
            </a:r>
            <a:r>
              <a:rPr lang="en-US" altLang="zh-CN" sz="1900" spc="-409" dirty="0">
                <a:solidFill>
                  <a:srgbClr val="000000"/>
                </a:solidFill>
                <a:latin typeface="Wingdings"/>
                <a:ea typeface="Wingdings"/>
                <a:cs typeface="Wingdings"/>
              </a:rPr>
              <a:t> </a:t>
            </a:r>
            <a:r>
              <a:rPr lang="en-US" altLang="zh-CN" sz="1900" spc="-1" dirty="0">
                <a:solidFill>
                  <a:srgbClr val="000000"/>
                </a:solidFill>
                <a:latin typeface="Times New Roman"/>
                <a:ea typeface="Times New Roman"/>
                <a:cs typeface="Times New Roman"/>
              </a:rPr>
              <a:t>Utilizes</a:t>
            </a:r>
            <a:r>
              <a:rPr lang="en-US" altLang="zh-CN" sz="1900" spc="693" dirty="0">
                <a:solidFill>
                  <a:srgbClr val="000000"/>
                </a:solidFill>
                <a:latin typeface="Times New Roman"/>
                <a:ea typeface="Times New Roman"/>
                <a:cs typeface="Times New Roman"/>
              </a:rPr>
              <a:t> </a:t>
            </a:r>
            <a:r>
              <a:rPr lang="en-US" altLang="zh-CN" sz="1900" spc="-5" dirty="0">
                <a:solidFill>
                  <a:srgbClr val="000000"/>
                </a:solidFill>
                <a:latin typeface="Times New Roman"/>
                <a:ea typeface="Times New Roman"/>
                <a:cs typeface="Times New Roman"/>
              </a:rPr>
              <a:t>microorganisms</a:t>
            </a:r>
            <a:r>
              <a:rPr lang="en-US" altLang="zh-CN" sz="1900" spc="712"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(anaerobes)</a:t>
            </a:r>
            <a:r>
              <a:rPr lang="en-US" altLang="zh-CN" sz="1900" spc="720"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which</a:t>
            </a:r>
            <a:r>
              <a:rPr lang="en-US" altLang="zh-CN" sz="1900" spc="712"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do</a:t>
            </a:r>
            <a:r>
              <a:rPr lang="en-US" altLang="zh-CN" sz="1900" spc="709"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not</a:t>
            </a:r>
            <a:r>
              <a:rPr lang="en-US" altLang="zh-CN" sz="1900" spc="700" dirty="0">
                <a:solidFill>
                  <a:srgbClr val="000000"/>
                </a:solidFill>
                <a:latin typeface="Times New Roman"/>
                <a:ea typeface="Times New Roman"/>
                <a:cs typeface="Times New Roman"/>
              </a:rPr>
              <a:t> </a:t>
            </a:r>
            <a:r>
              <a:rPr lang="en-US" altLang="zh-CN" sz="1900" spc="-3" dirty="0">
                <a:solidFill>
                  <a:srgbClr val="000000"/>
                </a:solidFill>
                <a:latin typeface="Times New Roman"/>
                <a:ea typeface="Times New Roman"/>
                <a:cs typeface="Times New Roman"/>
              </a:rPr>
              <a:t>require</a:t>
            </a:r>
            <a:r>
              <a:rPr lang="en-US" altLang="zh-CN" sz="1900" spc="718"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air</a:t>
            </a:r>
            <a:r>
              <a:rPr lang="en-US" altLang="zh-CN" sz="1900" spc="703"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(molecular/free</a:t>
            </a:r>
            <a:r>
              <a:rPr lang="en-US" altLang="zh-CN" sz="1900"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oxygen)</a:t>
            </a:r>
            <a:r>
              <a:rPr lang="en-US" altLang="zh-CN" sz="1900"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to</a:t>
            </a:r>
            <a:r>
              <a:rPr lang="en-US" altLang="zh-CN" sz="1900" dirty="0">
                <a:solidFill>
                  <a:srgbClr val="000000"/>
                </a:solidFill>
                <a:latin typeface="Times New Roman"/>
                <a:ea typeface="Times New Roman"/>
                <a:cs typeface="Times New Roman"/>
              </a:rPr>
              <a:t> </a:t>
            </a:r>
            <a:r>
              <a:rPr lang="en-US" altLang="zh-CN" sz="1900" spc="-5" dirty="0">
                <a:solidFill>
                  <a:srgbClr val="000000"/>
                </a:solidFill>
                <a:latin typeface="Times New Roman"/>
                <a:ea typeface="Times New Roman"/>
                <a:cs typeface="Times New Roman"/>
              </a:rPr>
              <a:t>assimilate</a:t>
            </a:r>
            <a:r>
              <a:rPr lang="en-US" altLang="zh-CN" sz="1900" spc="20" dirty="0">
                <a:solidFill>
                  <a:srgbClr val="000000"/>
                </a:solidFill>
                <a:latin typeface="Times New Roman"/>
                <a:ea typeface="Times New Roman"/>
                <a:cs typeface="Times New Roman"/>
              </a:rPr>
              <a:t> </a:t>
            </a:r>
            <a:r>
              <a:rPr lang="en-US" altLang="zh-CN" sz="1900" spc="-6" dirty="0">
                <a:solidFill>
                  <a:srgbClr val="000000"/>
                </a:solidFill>
                <a:latin typeface="Times New Roman"/>
                <a:ea typeface="Times New Roman"/>
                <a:cs typeface="Times New Roman"/>
              </a:rPr>
              <a:t>organic</a:t>
            </a:r>
            <a:r>
              <a:rPr lang="en-US" altLang="zh-CN" sz="1900" spc="-10" dirty="0">
                <a:solidFill>
                  <a:srgbClr val="000000"/>
                </a:solidFill>
                <a:latin typeface="Times New Roman"/>
                <a:ea typeface="Times New Roman"/>
                <a:cs typeface="Times New Roman"/>
              </a:rPr>
              <a:t> </a:t>
            </a:r>
            <a:r>
              <a:rPr lang="en-US" altLang="zh-CN" sz="1900" spc="-3" dirty="0">
                <a:solidFill>
                  <a:srgbClr val="000000"/>
                </a:solidFill>
                <a:latin typeface="Times New Roman"/>
                <a:ea typeface="Times New Roman"/>
                <a:cs typeface="Times New Roman"/>
              </a:rPr>
              <a:t>impurities.</a:t>
            </a:r>
            <a:endParaRPr lang="en-US" altLang="zh-CN" sz="1900">
              <a:latin typeface="Times New Roman"/>
              <a:ea typeface="Times New Roman"/>
              <a:cs typeface="Times New Roman"/>
            </a:endParaRPr>
          </a:p>
        </p:txBody>
      </p:sp>
      <p:sp>
        <p:nvSpPr>
          <p:cNvPr id="99" name="Text Box99"/>
          <p:cNvSpPr txBox="1"/>
          <p:nvPr/>
        </p:nvSpPr>
        <p:spPr>
          <a:xfrm>
            <a:off x="243840" y="6132512"/>
            <a:ext cx="4849495" cy="268483"/>
          </a:xfrm>
          <a:prstGeom prst="rect">
            <a:avLst/>
          </a:prstGeom>
        </p:spPr>
        <p:txBody>
          <a:bodyPr wrap="square" lIns="0" tIns="0" rIns="0" rtlCol="0">
            <a:spAutoFit/>
          </a:bodyPr>
          <a:lstStyle/>
          <a:p>
            <a:pPr algn="l">
              <a:lnSpc>
                <a:spcPts val="0"/>
              </a:lnSpc>
            </a:pPr>
            <a:endParaRPr/>
          </a:p>
          <a:p>
            <a:pPr algn="l" rtl="0">
              <a:lnSpc>
                <a:spcPts val="2114"/>
              </a:lnSpc>
            </a:pPr>
            <a:r>
              <a:rPr lang="en-US" altLang="zh-CN" sz="1900" spc="184" dirty="0">
                <a:solidFill>
                  <a:srgbClr val="000000"/>
                </a:solidFill>
                <a:latin typeface="Wingdings"/>
                <a:ea typeface="Wingdings"/>
                <a:cs typeface="Wingdings"/>
              </a:rPr>
              <a:t></a:t>
            </a:r>
            <a:r>
              <a:rPr lang="en-US" altLang="zh-CN" sz="1900" spc="-889" dirty="0">
                <a:solidFill>
                  <a:srgbClr val="000000"/>
                </a:solidFill>
                <a:latin typeface="Wingdings"/>
                <a:ea typeface="Wingdings"/>
                <a:cs typeface="Wingdings"/>
              </a:rPr>
              <a:t> </a:t>
            </a:r>
            <a:r>
              <a:rPr lang="en-US" altLang="zh-CN" sz="1900" spc="-2" dirty="0">
                <a:solidFill>
                  <a:srgbClr val="000000"/>
                </a:solidFill>
                <a:latin typeface="Times New Roman"/>
                <a:ea typeface="Times New Roman"/>
                <a:cs typeface="Times New Roman"/>
              </a:rPr>
              <a:t>The</a:t>
            </a:r>
            <a:r>
              <a:rPr lang="en-US" altLang="zh-CN" sz="1900" dirty="0">
                <a:solidFill>
                  <a:srgbClr val="000000"/>
                </a:solidFill>
                <a:latin typeface="Times New Roman"/>
                <a:ea typeface="Times New Roman"/>
                <a:cs typeface="Times New Roman"/>
              </a:rPr>
              <a:t> </a:t>
            </a:r>
            <a:r>
              <a:rPr lang="en-US" altLang="zh-CN" sz="1900" spc="-1" dirty="0">
                <a:solidFill>
                  <a:srgbClr val="000000"/>
                </a:solidFill>
                <a:latin typeface="Times New Roman"/>
                <a:ea typeface="Times New Roman"/>
                <a:cs typeface="Times New Roman"/>
              </a:rPr>
              <a:t>final</a:t>
            </a:r>
            <a:r>
              <a:rPr lang="en-US" altLang="zh-CN" sz="1900" spc="7" dirty="0">
                <a:solidFill>
                  <a:srgbClr val="000000"/>
                </a:solidFill>
                <a:latin typeface="Times New Roman"/>
                <a:ea typeface="Times New Roman"/>
                <a:cs typeface="Times New Roman"/>
              </a:rPr>
              <a:t> </a:t>
            </a:r>
            <a:r>
              <a:rPr lang="en-US" altLang="zh-CN" sz="1900" spc="-2" dirty="0">
                <a:solidFill>
                  <a:srgbClr val="000000"/>
                </a:solidFill>
                <a:latin typeface="Times New Roman"/>
                <a:ea typeface="Times New Roman"/>
                <a:cs typeface="Times New Roman"/>
              </a:rPr>
              <a:t>products</a:t>
            </a:r>
            <a:r>
              <a:rPr lang="en-US" altLang="zh-CN" sz="1900" spc="9" dirty="0">
                <a:solidFill>
                  <a:srgbClr val="000000"/>
                </a:solidFill>
                <a:latin typeface="Times New Roman"/>
                <a:ea typeface="Times New Roman"/>
                <a:cs typeface="Times New Roman"/>
              </a:rPr>
              <a:t> </a:t>
            </a:r>
            <a:r>
              <a:rPr lang="en-US" altLang="zh-CN" sz="1900" spc="0" dirty="0">
                <a:solidFill>
                  <a:srgbClr val="000000"/>
                </a:solidFill>
                <a:latin typeface="Times New Roman"/>
                <a:ea typeface="Times New Roman"/>
                <a:cs typeface="Times New Roman"/>
              </a:rPr>
              <a:t>are</a:t>
            </a:r>
            <a:r>
              <a:rPr lang="en-US" altLang="zh-CN" sz="1900" spc="-10" dirty="0">
                <a:solidFill>
                  <a:srgbClr val="000000"/>
                </a:solidFill>
                <a:latin typeface="Times New Roman"/>
                <a:ea typeface="Times New Roman"/>
                <a:cs typeface="Times New Roman"/>
              </a:rPr>
              <a:t> </a:t>
            </a:r>
            <a:r>
              <a:rPr lang="en-US" altLang="zh-CN" sz="1900" b="1" spc="-1" dirty="0">
                <a:solidFill>
                  <a:srgbClr val="000000"/>
                </a:solidFill>
                <a:latin typeface="Times New Roman"/>
                <a:ea typeface="Times New Roman"/>
                <a:cs typeface="Times New Roman"/>
              </a:rPr>
              <a:t>methane</a:t>
            </a:r>
            <a:r>
              <a:rPr lang="en-US" altLang="zh-CN" sz="1900" b="1" spc="19" dirty="0">
                <a:solidFill>
                  <a:srgbClr val="000000"/>
                </a:solidFill>
                <a:latin typeface="Times New Roman"/>
                <a:ea typeface="Times New Roman"/>
                <a:cs typeface="Times New Roman"/>
              </a:rPr>
              <a:t> </a:t>
            </a:r>
            <a:r>
              <a:rPr lang="en-US" altLang="zh-CN" sz="1900" b="1" spc="-2" dirty="0">
                <a:solidFill>
                  <a:srgbClr val="000000"/>
                </a:solidFill>
                <a:latin typeface="Times New Roman"/>
                <a:ea typeface="Times New Roman"/>
                <a:cs typeface="Times New Roman"/>
              </a:rPr>
              <a:t>and</a:t>
            </a:r>
            <a:r>
              <a:rPr lang="en-US" altLang="zh-CN" sz="1900" b="1" spc="22" dirty="0">
                <a:solidFill>
                  <a:srgbClr val="000000"/>
                </a:solidFill>
                <a:latin typeface="Times New Roman"/>
                <a:ea typeface="Times New Roman"/>
                <a:cs typeface="Times New Roman"/>
              </a:rPr>
              <a:t> </a:t>
            </a:r>
            <a:r>
              <a:rPr lang="en-US" altLang="zh-CN" sz="1900" b="1" spc="-2" dirty="0">
                <a:solidFill>
                  <a:srgbClr val="000000"/>
                </a:solidFill>
                <a:latin typeface="Times New Roman"/>
                <a:ea typeface="Times New Roman"/>
                <a:cs typeface="Times New Roman"/>
              </a:rPr>
              <a:t>biomass.</a:t>
            </a:r>
            <a:endParaRPr lang="en-US" altLang="zh-CN" sz="1900">
              <a:latin typeface="Times New Roman"/>
              <a:ea typeface="Times New Roman"/>
              <a:cs typeface="Times New Roman"/>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2902</Words>
  <Application>Microsoft Office PowerPoint</Application>
  <PresentationFormat>On-screen Show (4:3)</PresentationFormat>
  <Paragraphs>825</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SALIENT PROVISIONS OF WATER ACT (1974) </vt:lpstr>
      <vt:lpstr>OBJECT &amp; SCOPE</vt:lpstr>
      <vt:lpstr>POWERS AND FUNCTIONS OF BOARDS</vt:lpstr>
      <vt:lpstr>PREVENTION  AND CONTROL OF WATER POLLUTION</vt:lpstr>
      <vt:lpstr>PENALTIES AND PROCEDUR</vt:lpstr>
      <vt:lpstr>MISCELLANEOUS </vt:lpstr>
      <vt:lpstr>MISCELLANEOUS </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ws</dc:creator>
  <cp:lastModifiedBy>pranju vajpayee</cp:lastModifiedBy>
  <cp:revision>11</cp:revision>
  <dcterms:created xsi:type="dcterms:W3CDTF">2017-10-23T09:06:44Z</dcterms:created>
  <dcterms:modified xsi:type="dcterms:W3CDTF">2020-03-02T02:26:04Z</dcterms:modified>
</cp:coreProperties>
</file>