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8" d="100"/>
          <a:sy n="48" d="100"/>
        </p:scale>
        <p:origin x="-90" y="-64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8/21/2017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600" b="1" dirty="0" smtClean="0">
                <a:solidFill>
                  <a:srgbClr val="3333FF"/>
                </a:solidFill>
              </a:rPr>
              <a:t>Automation in Combing Section</a:t>
            </a:r>
            <a:endParaRPr lang="en-US" sz="3600" b="1" dirty="0">
              <a:solidFill>
                <a:srgbClr val="3333FF"/>
              </a:solidFill>
            </a:endParaRPr>
          </a:p>
        </p:txBody>
      </p:sp>
      <p:sp>
        <p:nvSpPr>
          <p:cNvPr id="3" name="Content Placeholder 2"/>
          <p:cNvSpPr>
            <a:spLocks noGrp="1"/>
          </p:cNvSpPr>
          <p:nvPr>
            <p:ph idx="1"/>
          </p:nvPr>
        </p:nvSpPr>
        <p:spPr>
          <a:xfrm>
            <a:off x="457200" y="1143000"/>
            <a:ext cx="8229600" cy="4983163"/>
          </a:xfrm>
        </p:spPr>
        <p:txBody>
          <a:bodyPr>
            <a:normAutofit fontScale="92500"/>
          </a:bodyPr>
          <a:lstStyle/>
          <a:p>
            <a:r>
              <a:rPr lang="en-US" sz="2400" b="1" dirty="0" smtClean="0"/>
              <a:t>In general, automation in combing can be subdivided into: </a:t>
            </a:r>
            <a:endParaRPr lang="en-US" sz="2400" dirty="0" smtClean="0"/>
          </a:p>
          <a:p>
            <a:r>
              <a:rPr lang="en-US" sz="2400" dirty="0" smtClean="0"/>
              <a:t>transport automation and </a:t>
            </a:r>
            <a:r>
              <a:rPr lang="en-US" sz="2400" dirty="0" smtClean="0"/>
              <a:t> Machine </a:t>
            </a:r>
            <a:r>
              <a:rPr lang="en-US" sz="2400" dirty="0" smtClean="0"/>
              <a:t>automation. </a:t>
            </a:r>
            <a:endParaRPr lang="en-US" sz="2400" dirty="0" smtClean="0"/>
          </a:p>
          <a:p>
            <a:r>
              <a:rPr lang="en-US" sz="2400" dirty="0" smtClean="0"/>
              <a:t>Transport </a:t>
            </a:r>
            <a:r>
              <a:rPr lang="en-US" sz="2400" dirty="0" smtClean="0"/>
              <a:t>automation in </a:t>
            </a:r>
            <a:r>
              <a:rPr lang="en-US" sz="2400" dirty="0" smtClean="0"/>
              <a:t>combing indicates mainly the shifting of laps from the lap former to the comber. </a:t>
            </a:r>
          </a:p>
          <a:p>
            <a:r>
              <a:rPr lang="en-US" sz="2400" b="1" dirty="0" smtClean="0"/>
              <a:t>Two automation systems are available in this case: </a:t>
            </a:r>
            <a:endParaRPr lang="en-US" sz="2400" dirty="0" smtClean="0"/>
          </a:p>
          <a:p>
            <a:r>
              <a:rPr lang="en-US" sz="2400" dirty="0" smtClean="0"/>
              <a:t>semi-automatic transport and </a:t>
            </a:r>
          </a:p>
          <a:p>
            <a:r>
              <a:rPr lang="en-US" sz="2400" dirty="0" smtClean="0"/>
              <a:t>Fully automatic transport. </a:t>
            </a:r>
          </a:p>
          <a:p>
            <a:r>
              <a:rPr lang="en-US" sz="2400" dirty="0" smtClean="0"/>
              <a:t>In semi automatic transport  </a:t>
            </a:r>
            <a:r>
              <a:rPr lang="en-US" sz="2400" dirty="0" smtClean="0"/>
              <a:t>trolleys are automatically loaded with laps at a filling station (</a:t>
            </a:r>
            <a:r>
              <a:rPr lang="en-US" sz="2400" b="1" dirty="0" smtClean="0"/>
              <a:t>a</a:t>
            </a:r>
            <a:r>
              <a:rPr lang="en-US" sz="2400" dirty="0" smtClean="0"/>
              <a:t>) in front of the lap former. Then the trolley (</a:t>
            </a:r>
            <a:r>
              <a:rPr lang="en-US" sz="2400" b="1" dirty="0" smtClean="0"/>
              <a:t>b</a:t>
            </a:r>
            <a:r>
              <a:rPr lang="en-US" sz="2400" dirty="0" smtClean="0"/>
              <a:t>) is manually transferred to the combers, where unloading is performed semi-automatically</a:t>
            </a:r>
            <a:r>
              <a:rPr lang="en-US" sz="2400" dirty="0" smtClean="0"/>
              <a:t>.</a:t>
            </a:r>
          </a:p>
          <a:p>
            <a:r>
              <a:rPr lang="en-US" sz="2400" dirty="0" smtClean="0"/>
              <a:t>In fully </a:t>
            </a:r>
            <a:r>
              <a:rPr lang="en-US" sz="2400" dirty="0" smtClean="0"/>
              <a:t>automatic system overhead transport device is used (Fig. 2) to carry the laps in groups of 8 at a time to the combers.</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pic>
        <p:nvPicPr>
          <p:cNvPr id="4" name="Picture 3" descr="http://www.nptel.ac.in/courses/116102038/Flash/fig14.jpg"/>
          <p:cNvPicPr/>
          <p:nvPr/>
        </p:nvPicPr>
        <p:blipFill>
          <a:blip r:embed="rId2"/>
          <a:srcRect/>
          <a:stretch>
            <a:fillRect/>
          </a:stretch>
        </p:blipFill>
        <p:spPr bwMode="auto">
          <a:xfrm>
            <a:off x="1371600" y="152400"/>
            <a:ext cx="6304915" cy="3147060"/>
          </a:xfrm>
          <a:prstGeom prst="rect">
            <a:avLst/>
          </a:prstGeom>
          <a:noFill/>
          <a:ln w="9525">
            <a:noFill/>
            <a:miter lim="800000"/>
            <a:headEnd/>
            <a:tailEnd/>
          </a:ln>
        </p:spPr>
      </p:pic>
      <p:sp>
        <p:nvSpPr>
          <p:cNvPr id="5" name="Rectangle 4"/>
          <p:cNvSpPr/>
          <p:nvPr/>
        </p:nvSpPr>
        <p:spPr>
          <a:xfrm>
            <a:off x="990600" y="2967335"/>
            <a:ext cx="7010400" cy="646331"/>
          </a:xfrm>
          <a:prstGeom prst="rect">
            <a:avLst/>
          </a:prstGeom>
        </p:spPr>
        <p:txBody>
          <a:bodyPr wrap="square">
            <a:spAutoFit/>
          </a:bodyPr>
          <a:lstStyle/>
          <a:p>
            <a:r>
              <a:rPr lang="en-US" dirty="0" smtClean="0"/>
              <a:t>Fig 1: Transport </a:t>
            </a:r>
            <a:r>
              <a:rPr lang="en-US" dirty="0" smtClean="0"/>
              <a:t>scheme with semi-automated lap trolleys (4 combers are shown (2 left and two right) with the lap former in-between)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www.nptel.ac.in/courses/116102038/Flash/fig15%281%29.jpg"/>
          <p:cNvPicPr/>
          <p:nvPr/>
        </p:nvPicPr>
        <p:blipFill>
          <a:blip r:embed="rId2"/>
          <a:srcRect/>
          <a:stretch>
            <a:fillRect/>
          </a:stretch>
        </p:blipFill>
        <p:spPr bwMode="auto">
          <a:xfrm>
            <a:off x="609600" y="533400"/>
            <a:ext cx="7543800" cy="5334000"/>
          </a:xfrm>
          <a:prstGeom prst="rect">
            <a:avLst/>
          </a:prstGeom>
          <a:noFill/>
          <a:ln w="9525">
            <a:noFill/>
            <a:miter lim="800000"/>
            <a:headEnd/>
            <a:tailEnd/>
          </a:ln>
        </p:spPr>
      </p:pic>
      <p:sp>
        <p:nvSpPr>
          <p:cNvPr id="5" name="Rectangle 4"/>
          <p:cNvSpPr/>
          <p:nvPr/>
        </p:nvSpPr>
        <p:spPr>
          <a:xfrm>
            <a:off x="1066800" y="5867400"/>
            <a:ext cx="7162800" cy="646331"/>
          </a:xfrm>
          <a:prstGeom prst="rect">
            <a:avLst/>
          </a:prstGeom>
        </p:spPr>
        <p:txBody>
          <a:bodyPr wrap="square">
            <a:spAutoFit/>
          </a:bodyPr>
          <a:lstStyle/>
          <a:p>
            <a:r>
              <a:rPr lang="en-US" dirty="0" smtClean="0"/>
              <a:t>Fig. 2 – Fully automatic lap transport system, showing the lap turnstile required to present the lap end in the correct position for the combers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7930" y="288236"/>
            <a:ext cx="8577470" cy="2150164"/>
          </a:xfrm>
        </p:spPr>
        <p:txBody>
          <a:bodyPr>
            <a:normAutofit lnSpcReduction="10000"/>
          </a:bodyPr>
          <a:lstStyle/>
          <a:p>
            <a:r>
              <a:rPr lang="en-US" sz="2400" dirty="0" smtClean="0"/>
              <a:t>An additional installation is required between lap former and combers called lap turnstile as shown in Fig.3 which is used to load the laps into the overhead carriers in the right direction (i.e. prepared for automatic piecing on the comber). The whole loading, unloading and transportation operation is performed without intervention by an operator.</a:t>
            </a:r>
            <a:endParaRPr lang="en-US" sz="2400" dirty="0"/>
          </a:p>
        </p:txBody>
      </p:sp>
      <p:pic>
        <p:nvPicPr>
          <p:cNvPr id="4" name="Picture 3" descr="http://www.nptel.ac.in/courses/116102038/Flash/fig16.jpg"/>
          <p:cNvPicPr/>
          <p:nvPr/>
        </p:nvPicPr>
        <p:blipFill>
          <a:blip r:embed="rId2"/>
          <a:srcRect/>
          <a:stretch>
            <a:fillRect/>
          </a:stretch>
        </p:blipFill>
        <p:spPr bwMode="auto">
          <a:xfrm>
            <a:off x="1935162" y="2362200"/>
            <a:ext cx="5456238" cy="3657600"/>
          </a:xfrm>
          <a:prstGeom prst="rect">
            <a:avLst/>
          </a:prstGeom>
          <a:noFill/>
          <a:ln w="9525">
            <a:noFill/>
            <a:miter lim="800000"/>
            <a:headEnd/>
            <a:tailEnd/>
          </a:ln>
        </p:spPr>
      </p:pic>
      <p:sp>
        <p:nvSpPr>
          <p:cNvPr id="5" name="Rectangle 4"/>
          <p:cNvSpPr/>
          <p:nvPr/>
        </p:nvSpPr>
        <p:spPr>
          <a:xfrm>
            <a:off x="3048000" y="6260068"/>
            <a:ext cx="3821752" cy="369332"/>
          </a:xfrm>
          <a:prstGeom prst="rect">
            <a:avLst/>
          </a:prstGeom>
        </p:spPr>
        <p:txBody>
          <a:bodyPr wrap="none">
            <a:spAutoFit/>
          </a:bodyPr>
          <a:lstStyle/>
          <a:p>
            <a:r>
              <a:rPr lang="en-US" dirty="0" smtClean="0"/>
              <a:t>Fig. 3 – The overhead transport system</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792162"/>
          </a:xfrm>
        </p:spPr>
        <p:txBody>
          <a:bodyPr>
            <a:normAutofit/>
          </a:bodyPr>
          <a:lstStyle/>
          <a:p>
            <a:r>
              <a:rPr lang="en-US" sz="3600" b="1" dirty="0" smtClean="0">
                <a:solidFill>
                  <a:srgbClr val="3333FF"/>
                </a:solidFill>
              </a:rPr>
              <a:t>Machine Automation (Comber)</a:t>
            </a:r>
            <a:endParaRPr lang="en-US" sz="3600" dirty="0">
              <a:solidFill>
                <a:srgbClr val="3333FF"/>
              </a:solidFill>
            </a:endParaRPr>
          </a:p>
        </p:txBody>
      </p:sp>
      <p:sp>
        <p:nvSpPr>
          <p:cNvPr id="3" name="Content Placeholder 2"/>
          <p:cNvSpPr>
            <a:spLocks noGrp="1"/>
          </p:cNvSpPr>
          <p:nvPr>
            <p:ph idx="1"/>
          </p:nvPr>
        </p:nvSpPr>
        <p:spPr>
          <a:xfrm>
            <a:off x="457200" y="1143001"/>
            <a:ext cx="8305800" cy="457200"/>
          </a:xfrm>
        </p:spPr>
        <p:txBody>
          <a:bodyPr>
            <a:normAutofit/>
          </a:bodyPr>
          <a:lstStyle/>
          <a:p>
            <a:r>
              <a:rPr lang="en-US" sz="2400" dirty="0" smtClean="0"/>
              <a:t>It includes </a:t>
            </a:r>
            <a:r>
              <a:rPr lang="en-US" sz="2400" dirty="0" smtClean="0"/>
              <a:t>Automation of lap changing and </a:t>
            </a:r>
            <a:r>
              <a:rPr lang="en-US" sz="2400" dirty="0" err="1" smtClean="0"/>
              <a:t>batt</a:t>
            </a:r>
            <a:r>
              <a:rPr lang="en-US" sz="2400" dirty="0" smtClean="0"/>
              <a:t> piecing</a:t>
            </a:r>
            <a:endParaRPr lang="en-US" sz="2400" dirty="0"/>
          </a:p>
        </p:txBody>
      </p:sp>
      <p:pic>
        <p:nvPicPr>
          <p:cNvPr id="4" name="Picture 3" descr="http://www.nptel.ac.in/courses/116102038/Flash/fig17.jpg"/>
          <p:cNvPicPr/>
          <p:nvPr/>
        </p:nvPicPr>
        <p:blipFill>
          <a:blip r:embed="rId2"/>
          <a:srcRect/>
          <a:stretch>
            <a:fillRect/>
          </a:stretch>
        </p:blipFill>
        <p:spPr bwMode="auto">
          <a:xfrm>
            <a:off x="762000" y="1752600"/>
            <a:ext cx="7127240" cy="4267200"/>
          </a:xfrm>
          <a:prstGeom prst="rect">
            <a:avLst/>
          </a:prstGeom>
          <a:noFill/>
          <a:ln w="9525">
            <a:noFill/>
            <a:miter lim="800000"/>
            <a:headEnd/>
            <a:tailEnd/>
          </a:ln>
        </p:spPr>
      </p:pic>
      <p:sp>
        <p:nvSpPr>
          <p:cNvPr id="5" name="Rectangle 4"/>
          <p:cNvSpPr/>
          <p:nvPr/>
        </p:nvSpPr>
        <p:spPr>
          <a:xfrm>
            <a:off x="2286000" y="6172200"/>
            <a:ext cx="5029200" cy="369332"/>
          </a:xfrm>
          <a:prstGeom prst="rect">
            <a:avLst/>
          </a:prstGeom>
        </p:spPr>
        <p:txBody>
          <a:bodyPr wrap="square">
            <a:spAutoFit/>
          </a:bodyPr>
          <a:lstStyle/>
          <a:p>
            <a:r>
              <a:rPr lang="en-US" dirty="0" smtClean="0"/>
              <a:t>Fig. 4 – Automatic lap changing and </a:t>
            </a:r>
            <a:r>
              <a:rPr lang="en-US" dirty="0" err="1" smtClean="0"/>
              <a:t>batt</a:t>
            </a:r>
            <a:r>
              <a:rPr lang="en-US" dirty="0" smtClean="0"/>
              <a:t> piecing</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272</Words>
  <Application>Microsoft Office PowerPoint</Application>
  <PresentationFormat>On-screen Show (4:3)</PresentationFormat>
  <Paragraphs>16</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Automation in Combing Section</vt:lpstr>
      <vt:lpstr>Slide 2</vt:lpstr>
      <vt:lpstr>Slide 3</vt:lpstr>
      <vt:lpstr>Slide 4</vt:lpstr>
      <vt:lpstr>Machine Automation (Comber)</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Automation in Combing Section</dc:title>
  <dc:creator>Prashant</dc:creator>
  <cp:lastModifiedBy>RJ COMPUTER</cp:lastModifiedBy>
  <cp:revision>5</cp:revision>
  <dcterms:created xsi:type="dcterms:W3CDTF">2006-08-16T00:00:00Z</dcterms:created>
  <dcterms:modified xsi:type="dcterms:W3CDTF">2017-08-21T01:51:17Z</dcterms:modified>
</cp:coreProperties>
</file>